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89" r:id="rId3"/>
    <p:sldId id="283" r:id="rId4"/>
    <p:sldId id="291" r:id="rId5"/>
    <p:sldId id="293" r:id="rId6"/>
    <p:sldId id="294" r:id="rId7"/>
    <p:sldId id="281" r:id="rId8"/>
    <p:sldId id="288" r:id="rId9"/>
    <p:sldId id="287" r:id="rId10"/>
    <p:sldId id="290" r:id="rId11"/>
    <p:sldId id="285" r:id="rId12"/>
    <p:sldId id="284" r:id="rId13"/>
    <p:sldId id="280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4C"/>
    <a:srgbClr val="C2B0B9"/>
    <a:srgbClr val="965F77"/>
    <a:srgbClr val="B4A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5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24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0309D-9468-3D46-84EB-B596264E407B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57038-029F-804A-81AE-59E114A95ECE}">
      <dgm:prSet phldrT="[Tekst]"/>
      <dgm:spPr>
        <a:noFill/>
        <a:ln w="19050">
          <a:solidFill>
            <a:schemeClr val="accent4"/>
          </a:solidFill>
        </a:ln>
      </dgm:spPr>
      <dgm:t>
        <a:bodyPr/>
        <a:lstStyle/>
        <a:p>
          <a:r>
            <a:rPr lang="pl-PL" b="1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Zrównoważone materiały budowlane</a:t>
          </a:r>
          <a:endParaRPr lang="pl-PL" b="1" i="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DB525D62-0F35-7244-BDB4-F3B58982A2CC}" type="sibTrans" cxnId="{A2D254D4-92CD-F04C-A7F3-60A1842AC1E3}">
      <dgm:prSet/>
      <dgm:spPr/>
      <dgm:t>
        <a:bodyPr/>
        <a:lstStyle/>
        <a:p>
          <a:endParaRPr lang="pl-PL"/>
        </a:p>
      </dgm:t>
    </dgm:pt>
    <dgm:pt modelId="{7A6857F2-FE54-9944-BC90-F59FED932B2F}" type="parTrans" cxnId="{A2D254D4-92CD-F04C-A7F3-60A1842AC1E3}">
      <dgm:prSet/>
      <dgm:spPr/>
      <dgm:t>
        <a:bodyPr/>
        <a:lstStyle/>
        <a:p>
          <a:endParaRPr lang="pl-PL"/>
        </a:p>
      </dgm:t>
    </dgm:pt>
    <dgm:pt modelId="{7A152B15-647C-2F4F-B767-A6966272C7B8}">
      <dgm:prSet phldrT="[Tekst]"/>
      <dgm:spPr>
        <a:noFill/>
        <a:ln w="19050">
          <a:solidFill>
            <a:schemeClr val="accent4"/>
          </a:solidFill>
        </a:ln>
      </dgm:spPr>
      <dgm:t>
        <a:bodyPr/>
        <a:lstStyle/>
        <a:p>
          <a:r>
            <a:rPr lang="pl-PL" b="1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Projektowanie budynków według zasad zrównoważonego rozwoju</a:t>
          </a:r>
          <a:endParaRPr lang="pl-PL" b="1" i="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047C2A6C-D9E6-724E-BDFF-131B00444BE0}" type="sibTrans" cxnId="{8783A5D7-A84F-334C-B1DE-0D596CC2BD21}">
      <dgm:prSet/>
      <dgm:spPr>
        <a:ln>
          <a:solidFill>
            <a:schemeClr val="accent4"/>
          </a:solidFill>
        </a:ln>
      </dgm:spPr>
      <dgm:t>
        <a:bodyPr/>
        <a:lstStyle/>
        <a:p>
          <a:endParaRPr lang="pl-PL"/>
        </a:p>
      </dgm:t>
    </dgm:pt>
    <dgm:pt modelId="{26742655-842F-D04E-94B5-7B28AB3F4050}" type="parTrans" cxnId="{8783A5D7-A84F-334C-B1DE-0D596CC2BD21}">
      <dgm:prSet/>
      <dgm:spPr/>
      <dgm:t>
        <a:bodyPr/>
        <a:lstStyle/>
        <a:p>
          <a:endParaRPr lang="pl-PL"/>
        </a:p>
      </dgm:t>
    </dgm:pt>
    <dgm:pt modelId="{8A30A9B6-142A-4730-AE5F-F8F4C1D1B95D}">
      <dgm:prSet phldrT="[Tekst]"/>
      <dgm:spPr>
        <a:noFill/>
        <a:ln w="19050">
          <a:solidFill>
            <a:schemeClr val="accent4"/>
          </a:solidFill>
        </a:ln>
      </dgm:spPr>
      <dgm:t>
        <a:bodyPr/>
        <a:lstStyle/>
        <a:p>
          <a:r>
            <a:rPr lang="pl-PL" b="1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Elementy architektury zrównoważonego rozwoju</a:t>
          </a:r>
          <a:endParaRPr lang="pl-PL" b="1" dirty="0"/>
        </a:p>
      </dgm:t>
    </dgm:pt>
    <dgm:pt modelId="{B6F6DACF-6DB1-4AD5-931A-36800477DB46}" type="parTrans" cxnId="{F9487689-C722-404C-B09F-DDC575666022}">
      <dgm:prSet/>
      <dgm:spPr/>
      <dgm:t>
        <a:bodyPr/>
        <a:lstStyle/>
        <a:p>
          <a:endParaRPr lang="pl-PL"/>
        </a:p>
      </dgm:t>
    </dgm:pt>
    <dgm:pt modelId="{1C586B11-B20D-422D-BBAE-95314D72B33A}" type="sibTrans" cxnId="{F9487689-C722-404C-B09F-DDC575666022}">
      <dgm:prSet/>
      <dgm:spPr/>
      <dgm:t>
        <a:bodyPr/>
        <a:lstStyle/>
        <a:p>
          <a:endParaRPr lang="pl-PL"/>
        </a:p>
      </dgm:t>
    </dgm:pt>
    <dgm:pt modelId="{B72B1525-CD1E-4DB1-8639-92D1F9B4B80C}">
      <dgm:prSet phldrT="[Tekst]"/>
      <dgm:spPr>
        <a:noFill/>
        <a:ln w="19050">
          <a:solidFill>
            <a:schemeClr val="accent4"/>
          </a:solidFill>
        </a:ln>
      </dgm:spPr>
      <dgm:t>
        <a:bodyPr/>
        <a:lstStyle/>
        <a:p>
          <a:r>
            <a:rPr lang="pl-PL" b="1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Fizyka Budowli II </a:t>
          </a:r>
          <a:endParaRPr lang="pl-PL" b="1" i="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880C46F7-DC53-4A41-825D-50E100B29CE5}" type="parTrans" cxnId="{FBCF1399-F81B-4784-B87C-190D3951C8A5}">
      <dgm:prSet/>
      <dgm:spPr/>
      <dgm:t>
        <a:bodyPr/>
        <a:lstStyle/>
        <a:p>
          <a:endParaRPr lang="pl-PL"/>
        </a:p>
      </dgm:t>
    </dgm:pt>
    <dgm:pt modelId="{19CA40B9-BCA5-46E5-9177-CB6C9BAE4CB8}" type="sibTrans" cxnId="{FBCF1399-F81B-4784-B87C-190D3951C8A5}">
      <dgm:prSet/>
      <dgm:spPr/>
      <dgm:t>
        <a:bodyPr/>
        <a:lstStyle/>
        <a:p>
          <a:endParaRPr lang="pl-PL"/>
        </a:p>
      </dgm:t>
    </dgm:pt>
    <dgm:pt modelId="{3B855292-A51C-4C01-9BB3-F3F4FF0E5B7C}">
      <dgm:prSet phldrT="[Tekst]"/>
      <dgm:spPr>
        <a:noFill/>
        <a:ln w="19050">
          <a:solidFill>
            <a:schemeClr val="accent4"/>
          </a:solidFill>
        </a:ln>
      </dgm:spPr>
      <dgm:t>
        <a:bodyPr/>
        <a:lstStyle/>
        <a:p>
          <a:r>
            <a:rPr lang="pl-PL" b="1" i="0" dirty="0">
              <a:solidFill>
                <a:srgbClr val="3C3C4C"/>
              </a:solidFill>
            </a:rPr>
            <a:t>Metody komputerowe w budownictwie energooszczędnym</a:t>
          </a:r>
          <a:r>
            <a:rPr lang="pl-PL" b="1" i="0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 </a:t>
          </a:r>
        </a:p>
      </dgm:t>
    </dgm:pt>
    <dgm:pt modelId="{3B46F641-C08B-4140-8AEF-32FECC0D5E98}" type="parTrans" cxnId="{4766D897-1EB9-4B71-9329-C69CE124442A}">
      <dgm:prSet/>
      <dgm:spPr/>
      <dgm:t>
        <a:bodyPr/>
        <a:lstStyle/>
        <a:p>
          <a:endParaRPr lang="pl-PL"/>
        </a:p>
      </dgm:t>
    </dgm:pt>
    <dgm:pt modelId="{A5678315-A21B-4004-AFC6-0F016BEE05A2}" type="sibTrans" cxnId="{4766D897-1EB9-4B71-9329-C69CE124442A}">
      <dgm:prSet/>
      <dgm:spPr/>
      <dgm:t>
        <a:bodyPr/>
        <a:lstStyle/>
        <a:p>
          <a:endParaRPr lang="pl-PL"/>
        </a:p>
      </dgm:t>
    </dgm:pt>
    <dgm:pt modelId="{6A04C5A0-2AA6-204C-A144-93E3CCEC3B2C}" type="pres">
      <dgm:prSet presAssocID="{6570309D-9468-3D46-84EB-B596264E407B}" presName="Name0" presStyleCnt="0">
        <dgm:presLayoutVars>
          <dgm:chMax val="7"/>
          <dgm:chPref val="7"/>
          <dgm:dir/>
        </dgm:presLayoutVars>
      </dgm:prSet>
      <dgm:spPr/>
    </dgm:pt>
    <dgm:pt modelId="{441C6BE9-AAC6-3A41-BEE7-138676C93071}" type="pres">
      <dgm:prSet presAssocID="{6570309D-9468-3D46-84EB-B596264E407B}" presName="Name1" presStyleCnt="0"/>
      <dgm:spPr/>
    </dgm:pt>
    <dgm:pt modelId="{C098F0D8-87A7-F345-B0CC-7DACD3E25E2B}" type="pres">
      <dgm:prSet presAssocID="{6570309D-9468-3D46-84EB-B596264E407B}" presName="cycle" presStyleCnt="0"/>
      <dgm:spPr/>
    </dgm:pt>
    <dgm:pt modelId="{23C0E3C5-6370-784B-A1F8-59EDF1F86FBD}" type="pres">
      <dgm:prSet presAssocID="{6570309D-9468-3D46-84EB-B596264E407B}" presName="srcNode" presStyleLbl="node1" presStyleIdx="0" presStyleCnt="5"/>
      <dgm:spPr/>
    </dgm:pt>
    <dgm:pt modelId="{722AF7CF-A3E4-DF4E-A5DE-D86F4F443BEC}" type="pres">
      <dgm:prSet presAssocID="{6570309D-9468-3D46-84EB-B596264E407B}" presName="conn" presStyleLbl="parChTrans1D2" presStyleIdx="0" presStyleCnt="1"/>
      <dgm:spPr/>
    </dgm:pt>
    <dgm:pt modelId="{B0A65888-870D-1843-87E5-35ABE1457727}" type="pres">
      <dgm:prSet presAssocID="{6570309D-9468-3D46-84EB-B596264E407B}" presName="extraNode" presStyleLbl="node1" presStyleIdx="0" presStyleCnt="5"/>
      <dgm:spPr/>
    </dgm:pt>
    <dgm:pt modelId="{28F68B2F-88F1-EB4E-AAB5-26AE9B40C881}" type="pres">
      <dgm:prSet presAssocID="{6570309D-9468-3D46-84EB-B596264E407B}" presName="dstNode" presStyleLbl="node1" presStyleIdx="0" presStyleCnt="5"/>
      <dgm:spPr/>
    </dgm:pt>
    <dgm:pt modelId="{C4074D33-F1B3-D34B-B068-BA21F24CAD1C}" type="pres">
      <dgm:prSet presAssocID="{7A152B15-647C-2F4F-B767-A6966272C7B8}" presName="text_1" presStyleLbl="node1" presStyleIdx="0" presStyleCnt="5">
        <dgm:presLayoutVars>
          <dgm:bulletEnabled val="1"/>
        </dgm:presLayoutVars>
      </dgm:prSet>
      <dgm:spPr/>
    </dgm:pt>
    <dgm:pt modelId="{24EBA8A5-5D34-E446-89DC-14177C4497CD}" type="pres">
      <dgm:prSet presAssocID="{7A152B15-647C-2F4F-B767-A6966272C7B8}" presName="accent_1" presStyleCnt="0"/>
      <dgm:spPr/>
    </dgm:pt>
    <dgm:pt modelId="{075F706F-5FC9-1B4D-84BC-D4E6FEF240A5}" type="pres">
      <dgm:prSet presAssocID="{7A152B15-647C-2F4F-B767-A6966272C7B8}" presName="accentRepeatNode" presStyleLbl="solidFgAcc1" presStyleIdx="0" presStyleCnt="5" custLinFactNeighborY="3009"/>
      <dgm:spPr>
        <a:solidFill>
          <a:schemeClr val="accent4"/>
        </a:solidFill>
        <a:ln w="19050">
          <a:solidFill>
            <a:schemeClr val="accent4"/>
          </a:solidFill>
        </a:ln>
      </dgm:spPr>
    </dgm:pt>
    <dgm:pt modelId="{F9A64F3B-5D44-4F12-9501-E0C54F87A5E2}" type="pres">
      <dgm:prSet presAssocID="{8A30A9B6-142A-4730-AE5F-F8F4C1D1B95D}" presName="text_2" presStyleLbl="node1" presStyleIdx="1" presStyleCnt="5">
        <dgm:presLayoutVars>
          <dgm:bulletEnabled val="1"/>
        </dgm:presLayoutVars>
      </dgm:prSet>
      <dgm:spPr/>
    </dgm:pt>
    <dgm:pt modelId="{858EED53-5A8F-4835-A77C-4ACDD515C9CC}" type="pres">
      <dgm:prSet presAssocID="{8A30A9B6-142A-4730-AE5F-F8F4C1D1B95D}" presName="accent_2" presStyleCnt="0"/>
      <dgm:spPr/>
    </dgm:pt>
    <dgm:pt modelId="{DF045D92-8008-4268-A12E-91C297A903DB}" type="pres">
      <dgm:prSet presAssocID="{8A30A9B6-142A-4730-AE5F-F8F4C1D1B95D}" presName="accentRepeatNode" presStyleLbl="solidFgAcc1" presStyleIdx="1" presStyleCnt="5"/>
      <dgm:spPr/>
    </dgm:pt>
    <dgm:pt modelId="{85C6A229-EF09-4802-910F-C556C9BD5581}" type="pres">
      <dgm:prSet presAssocID="{A3757038-029F-804A-81AE-59E114A95ECE}" presName="text_3" presStyleLbl="node1" presStyleIdx="2" presStyleCnt="5">
        <dgm:presLayoutVars>
          <dgm:bulletEnabled val="1"/>
        </dgm:presLayoutVars>
      </dgm:prSet>
      <dgm:spPr/>
    </dgm:pt>
    <dgm:pt modelId="{7D855446-6167-4689-8B04-FF9DB72E6E60}" type="pres">
      <dgm:prSet presAssocID="{A3757038-029F-804A-81AE-59E114A95ECE}" presName="accent_3" presStyleCnt="0"/>
      <dgm:spPr/>
    </dgm:pt>
    <dgm:pt modelId="{1A6F2365-4D33-CF4E-AA45-BC1DF3F98A15}" type="pres">
      <dgm:prSet presAssocID="{A3757038-029F-804A-81AE-59E114A95ECE}" presName="accentRepeatNode" presStyleLbl="solidFgAcc1" presStyleIdx="2" presStyleCnt="5" custLinFactNeighborY="3009"/>
      <dgm:spPr>
        <a:solidFill>
          <a:schemeClr val="accent4"/>
        </a:solidFill>
        <a:ln w="19050">
          <a:solidFill>
            <a:schemeClr val="accent4"/>
          </a:solidFill>
        </a:ln>
      </dgm:spPr>
    </dgm:pt>
    <dgm:pt modelId="{51D8EA2E-6A6D-475A-8F5E-A04935BEFD9E}" type="pres">
      <dgm:prSet presAssocID="{B72B1525-CD1E-4DB1-8639-92D1F9B4B80C}" presName="text_4" presStyleLbl="node1" presStyleIdx="3" presStyleCnt="5">
        <dgm:presLayoutVars>
          <dgm:bulletEnabled val="1"/>
        </dgm:presLayoutVars>
      </dgm:prSet>
      <dgm:spPr/>
    </dgm:pt>
    <dgm:pt modelId="{C3DC9C22-A323-46FF-BAA2-3E81EB28DC15}" type="pres">
      <dgm:prSet presAssocID="{B72B1525-CD1E-4DB1-8639-92D1F9B4B80C}" presName="accent_4" presStyleCnt="0"/>
      <dgm:spPr/>
    </dgm:pt>
    <dgm:pt modelId="{9398C9D2-784B-42DC-9C61-0F1B8AE54D78}" type="pres">
      <dgm:prSet presAssocID="{B72B1525-CD1E-4DB1-8639-92D1F9B4B80C}" presName="accentRepeatNode" presStyleLbl="solidFgAcc1" presStyleIdx="3" presStyleCnt="5"/>
      <dgm:spPr/>
    </dgm:pt>
    <dgm:pt modelId="{FD46D74A-E4FA-4E44-9A99-BB437FBD1763}" type="pres">
      <dgm:prSet presAssocID="{3B855292-A51C-4C01-9BB3-F3F4FF0E5B7C}" presName="text_5" presStyleLbl="node1" presStyleIdx="4" presStyleCnt="5">
        <dgm:presLayoutVars>
          <dgm:bulletEnabled val="1"/>
        </dgm:presLayoutVars>
      </dgm:prSet>
      <dgm:spPr/>
    </dgm:pt>
    <dgm:pt modelId="{2E7A4291-51E2-45D2-8077-7B9C07522A34}" type="pres">
      <dgm:prSet presAssocID="{3B855292-A51C-4C01-9BB3-F3F4FF0E5B7C}" presName="accent_5" presStyleCnt="0"/>
      <dgm:spPr/>
    </dgm:pt>
    <dgm:pt modelId="{DE6CE4E9-A4BE-4AB4-9FDD-F35BFD312DC7}" type="pres">
      <dgm:prSet presAssocID="{3B855292-A51C-4C01-9BB3-F3F4FF0E5B7C}" presName="accentRepeatNode" presStyleLbl="solidFgAcc1" presStyleIdx="4" presStyleCnt="5"/>
      <dgm:spPr>
        <a:xfrm>
          <a:off x="82591" y="4113435"/>
          <a:ext cx="806839" cy="806839"/>
        </a:xfrm>
        <a:prstGeom prst="ellipse">
          <a:avLst/>
        </a:prstGeom>
        <a:solidFill>
          <a:srgbClr val="69BA9C"/>
        </a:solidFill>
        <a:ln w="19050" cap="flat" cmpd="sng" algn="ctr">
          <a:solidFill>
            <a:srgbClr val="69BA9C"/>
          </a:solidFill>
          <a:prstDash val="solid"/>
          <a:miter lim="800000"/>
        </a:ln>
        <a:effectLst/>
      </dgm:spPr>
    </dgm:pt>
  </dgm:ptLst>
  <dgm:cxnLst>
    <dgm:cxn modelId="{BE67FC3B-8CEF-4A85-9975-C238867EB3E6}" type="presOf" srcId="{6570309D-9468-3D46-84EB-B596264E407B}" destId="{6A04C5A0-2AA6-204C-A144-93E3CCEC3B2C}" srcOrd="0" destOrd="0" presId="urn:microsoft.com/office/officeart/2008/layout/VerticalCurvedList"/>
    <dgm:cxn modelId="{300D926B-EF60-4F34-B5CC-7A4D70996784}" type="presOf" srcId="{A3757038-029F-804A-81AE-59E114A95ECE}" destId="{85C6A229-EF09-4802-910F-C556C9BD5581}" srcOrd="0" destOrd="0" presId="urn:microsoft.com/office/officeart/2008/layout/VerticalCurvedList"/>
    <dgm:cxn modelId="{E108B271-F4E2-4D8B-AE70-9D4F6A76DFB8}" type="presOf" srcId="{B72B1525-CD1E-4DB1-8639-92D1F9B4B80C}" destId="{51D8EA2E-6A6D-475A-8F5E-A04935BEFD9E}" srcOrd="0" destOrd="0" presId="urn:microsoft.com/office/officeart/2008/layout/VerticalCurvedList"/>
    <dgm:cxn modelId="{0910257D-E975-4275-8258-7C111280F263}" type="presOf" srcId="{047C2A6C-D9E6-724E-BDFF-131B00444BE0}" destId="{722AF7CF-A3E4-DF4E-A5DE-D86F4F443BEC}" srcOrd="0" destOrd="0" presId="urn:microsoft.com/office/officeart/2008/layout/VerticalCurvedList"/>
    <dgm:cxn modelId="{F9487689-C722-404C-B09F-DDC575666022}" srcId="{6570309D-9468-3D46-84EB-B596264E407B}" destId="{8A30A9B6-142A-4730-AE5F-F8F4C1D1B95D}" srcOrd="1" destOrd="0" parTransId="{B6F6DACF-6DB1-4AD5-931A-36800477DB46}" sibTransId="{1C586B11-B20D-422D-BBAE-95314D72B33A}"/>
    <dgm:cxn modelId="{4766D897-1EB9-4B71-9329-C69CE124442A}" srcId="{6570309D-9468-3D46-84EB-B596264E407B}" destId="{3B855292-A51C-4C01-9BB3-F3F4FF0E5B7C}" srcOrd="4" destOrd="0" parTransId="{3B46F641-C08B-4140-8AEF-32FECC0D5E98}" sibTransId="{A5678315-A21B-4004-AFC6-0F016BEE05A2}"/>
    <dgm:cxn modelId="{01CEC698-ABBD-4BFC-9717-AA4F11B52086}" type="presOf" srcId="{7A152B15-647C-2F4F-B767-A6966272C7B8}" destId="{C4074D33-F1B3-D34B-B068-BA21F24CAD1C}" srcOrd="0" destOrd="0" presId="urn:microsoft.com/office/officeart/2008/layout/VerticalCurvedList"/>
    <dgm:cxn modelId="{FBCF1399-F81B-4784-B87C-190D3951C8A5}" srcId="{6570309D-9468-3D46-84EB-B596264E407B}" destId="{B72B1525-CD1E-4DB1-8639-92D1F9B4B80C}" srcOrd="3" destOrd="0" parTransId="{880C46F7-DC53-4A41-825D-50E100B29CE5}" sibTransId="{19CA40B9-BCA5-46E5-9177-CB6C9BAE4CB8}"/>
    <dgm:cxn modelId="{74B77DAD-0A11-449B-95C8-93CBB94758D7}" type="presOf" srcId="{3B855292-A51C-4C01-9BB3-F3F4FF0E5B7C}" destId="{FD46D74A-E4FA-4E44-9A99-BB437FBD1763}" srcOrd="0" destOrd="0" presId="urn:microsoft.com/office/officeart/2008/layout/VerticalCurvedList"/>
    <dgm:cxn modelId="{5850EACF-835C-4807-8C2E-AD6B53B680F8}" type="presOf" srcId="{8A30A9B6-142A-4730-AE5F-F8F4C1D1B95D}" destId="{F9A64F3B-5D44-4F12-9501-E0C54F87A5E2}" srcOrd="0" destOrd="0" presId="urn:microsoft.com/office/officeart/2008/layout/VerticalCurvedList"/>
    <dgm:cxn modelId="{A2D254D4-92CD-F04C-A7F3-60A1842AC1E3}" srcId="{6570309D-9468-3D46-84EB-B596264E407B}" destId="{A3757038-029F-804A-81AE-59E114A95ECE}" srcOrd="2" destOrd="0" parTransId="{7A6857F2-FE54-9944-BC90-F59FED932B2F}" sibTransId="{DB525D62-0F35-7244-BDB4-F3B58982A2CC}"/>
    <dgm:cxn modelId="{8783A5D7-A84F-334C-B1DE-0D596CC2BD21}" srcId="{6570309D-9468-3D46-84EB-B596264E407B}" destId="{7A152B15-647C-2F4F-B767-A6966272C7B8}" srcOrd="0" destOrd="0" parTransId="{26742655-842F-D04E-94B5-7B28AB3F4050}" sibTransId="{047C2A6C-D9E6-724E-BDFF-131B00444BE0}"/>
    <dgm:cxn modelId="{DA11A957-B5C9-4651-B1D7-0D27F1EFC1E0}" type="presParOf" srcId="{6A04C5A0-2AA6-204C-A144-93E3CCEC3B2C}" destId="{441C6BE9-AAC6-3A41-BEE7-138676C93071}" srcOrd="0" destOrd="0" presId="urn:microsoft.com/office/officeart/2008/layout/VerticalCurvedList"/>
    <dgm:cxn modelId="{7B6B89A9-0847-491F-97DF-8B3F8A94F879}" type="presParOf" srcId="{441C6BE9-AAC6-3A41-BEE7-138676C93071}" destId="{C098F0D8-87A7-F345-B0CC-7DACD3E25E2B}" srcOrd="0" destOrd="0" presId="urn:microsoft.com/office/officeart/2008/layout/VerticalCurvedList"/>
    <dgm:cxn modelId="{C4F48725-6284-4951-9E2D-28E25A9D801A}" type="presParOf" srcId="{C098F0D8-87A7-F345-B0CC-7DACD3E25E2B}" destId="{23C0E3C5-6370-784B-A1F8-59EDF1F86FBD}" srcOrd="0" destOrd="0" presId="urn:microsoft.com/office/officeart/2008/layout/VerticalCurvedList"/>
    <dgm:cxn modelId="{777DDF36-1696-4424-8650-D645F17B134A}" type="presParOf" srcId="{C098F0D8-87A7-F345-B0CC-7DACD3E25E2B}" destId="{722AF7CF-A3E4-DF4E-A5DE-D86F4F443BEC}" srcOrd="1" destOrd="0" presId="urn:microsoft.com/office/officeart/2008/layout/VerticalCurvedList"/>
    <dgm:cxn modelId="{90E00150-4CA5-489A-B77F-7E3C52E5B2B6}" type="presParOf" srcId="{C098F0D8-87A7-F345-B0CC-7DACD3E25E2B}" destId="{B0A65888-870D-1843-87E5-35ABE1457727}" srcOrd="2" destOrd="0" presId="urn:microsoft.com/office/officeart/2008/layout/VerticalCurvedList"/>
    <dgm:cxn modelId="{3F894738-BC16-4744-97DC-E7B3A9CA138D}" type="presParOf" srcId="{C098F0D8-87A7-F345-B0CC-7DACD3E25E2B}" destId="{28F68B2F-88F1-EB4E-AAB5-26AE9B40C881}" srcOrd="3" destOrd="0" presId="urn:microsoft.com/office/officeart/2008/layout/VerticalCurvedList"/>
    <dgm:cxn modelId="{1A1F6F39-45DB-4511-B7A8-7F3BADCF152C}" type="presParOf" srcId="{441C6BE9-AAC6-3A41-BEE7-138676C93071}" destId="{C4074D33-F1B3-D34B-B068-BA21F24CAD1C}" srcOrd="1" destOrd="0" presId="urn:microsoft.com/office/officeart/2008/layout/VerticalCurvedList"/>
    <dgm:cxn modelId="{758B7EB1-46BF-4BFF-9326-F42211862360}" type="presParOf" srcId="{441C6BE9-AAC6-3A41-BEE7-138676C93071}" destId="{24EBA8A5-5D34-E446-89DC-14177C4497CD}" srcOrd="2" destOrd="0" presId="urn:microsoft.com/office/officeart/2008/layout/VerticalCurvedList"/>
    <dgm:cxn modelId="{75A1DFDD-88E1-426C-9F32-B43F463044A0}" type="presParOf" srcId="{24EBA8A5-5D34-E446-89DC-14177C4497CD}" destId="{075F706F-5FC9-1B4D-84BC-D4E6FEF240A5}" srcOrd="0" destOrd="0" presId="urn:microsoft.com/office/officeart/2008/layout/VerticalCurvedList"/>
    <dgm:cxn modelId="{502CA3F1-084D-45CB-AB49-C396B65CB259}" type="presParOf" srcId="{441C6BE9-AAC6-3A41-BEE7-138676C93071}" destId="{F9A64F3B-5D44-4F12-9501-E0C54F87A5E2}" srcOrd="3" destOrd="0" presId="urn:microsoft.com/office/officeart/2008/layout/VerticalCurvedList"/>
    <dgm:cxn modelId="{499DF01E-106F-47F1-9B8B-76E3D94B4B6B}" type="presParOf" srcId="{441C6BE9-AAC6-3A41-BEE7-138676C93071}" destId="{858EED53-5A8F-4835-A77C-4ACDD515C9CC}" srcOrd="4" destOrd="0" presId="urn:microsoft.com/office/officeart/2008/layout/VerticalCurvedList"/>
    <dgm:cxn modelId="{FA3A4AC8-B1DE-4293-8232-56C5FF31420E}" type="presParOf" srcId="{858EED53-5A8F-4835-A77C-4ACDD515C9CC}" destId="{DF045D92-8008-4268-A12E-91C297A903DB}" srcOrd="0" destOrd="0" presId="urn:microsoft.com/office/officeart/2008/layout/VerticalCurvedList"/>
    <dgm:cxn modelId="{0CC7039F-DF35-4956-9322-9DF82B0EDDBA}" type="presParOf" srcId="{441C6BE9-AAC6-3A41-BEE7-138676C93071}" destId="{85C6A229-EF09-4802-910F-C556C9BD5581}" srcOrd="5" destOrd="0" presId="urn:microsoft.com/office/officeart/2008/layout/VerticalCurvedList"/>
    <dgm:cxn modelId="{BFDE9996-33AA-466D-AA72-2524503D3CDE}" type="presParOf" srcId="{441C6BE9-AAC6-3A41-BEE7-138676C93071}" destId="{7D855446-6167-4689-8B04-FF9DB72E6E60}" srcOrd="6" destOrd="0" presId="urn:microsoft.com/office/officeart/2008/layout/VerticalCurvedList"/>
    <dgm:cxn modelId="{98F5A99C-3819-4808-B9B8-7078A8D15F97}" type="presParOf" srcId="{7D855446-6167-4689-8B04-FF9DB72E6E60}" destId="{1A6F2365-4D33-CF4E-AA45-BC1DF3F98A15}" srcOrd="0" destOrd="0" presId="urn:microsoft.com/office/officeart/2008/layout/VerticalCurvedList"/>
    <dgm:cxn modelId="{EB0A5C64-0449-4F4A-85F6-C4E9CC605022}" type="presParOf" srcId="{441C6BE9-AAC6-3A41-BEE7-138676C93071}" destId="{51D8EA2E-6A6D-475A-8F5E-A04935BEFD9E}" srcOrd="7" destOrd="0" presId="urn:microsoft.com/office/officeart/2008/layout/VerticalCurvedList"/>
    <dgm:cxn modelId="{C541A3F8-DAD6-4448-BF56-82543F0496E5}" type="presParOf" srcId="{441C6BE9-AAC6-3A41-BEE7-138676C93071}" destId="{C3DC9C22-A323-46FF-BAA2-3E81EB28DC15}" srcOrd="8" destOrd="0" presId="urn:microsoft.com/office/officeart/2008/layout/VerticalCurvedList"/>
    <dgm:cxn modelId="{74B3D6A5-FA96-4852-9DC3-ED510C323978}" type="presParOf" srcId="{C3DC9C22-A323-46FF-BAA2-3E81EB28DC15}" destId="{9398C9D2-784B-42DC-9C61-0F1B8AE54D78}" srcOrd="0" destOrd="0" presId="urn:microsoft.com/office/officeart/2008/layout/VerticalCurvedList"/>
    <dgm:cxn modelId="{9E2EBA26-BB1A-434B-8455-C604093659F8}" type="presParOf" srcId="{441C6BE9-AAC6-3A41-BEE7-138676C93071}" destId="{FD46D74A-E4FA-4E44-9A99-BB437FBD1763}" srcOrd="9" destOrd="0" presId="urn:microsoft.com/office/officeart/2008/layout/VerticalCurvedList"/>
    <dgm:cxn modelId="{F81B75BF-7DE3-499A-B0A8-F4CFF831E5AC}" type="presParOf" srcId="{441C6BE9-AAC6-3A41-BEE7-138676C93071}" destId="{2E7A4291-51E2-45D2-8077-7B9C07522A34}" srcOrd="10" destOrd="0" presId="urn:microsoft.com/office/officeart/2008/layout/VerticalCurvedList"/>
    <dgm:cxn modelId="{E9338CE8-9C5F-4B7B-9266-BA15BBA8F116}" type="presParOf" srcId="{2E7A4291-51E2-45D2-8077-7B9C07522A34}" destId="{DE6CE4E9-A4BE-4AB4-9FDD-F35BFD312D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E8AB1E-BD2E-CC4C-974F-5D34B0ADD128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436050F-3D8B-3A41-987B-59E2D5F050FE}">
      <dgm:prSet phldrT="[Tekst]" custT="1"/>
      <dgm:spPr>
        <a:noFill/>
        <a:ln w="28575">
          <a:solidFill>
            <a:schemeClr val="accent4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pl-PL" sz="2000" b="1" i="1" dirty="0">
              <a:solidFill>
                <a:srgbClr val="3C3C4C"/>
              </a:solidFill>
            </a:rPr>
            <a:t>WŁASNA DZIAŁALNOŚĆ</a:t>
          </a:r>
        </a:p>
        <a:p>
          <a:pPr>
            <a:spcAft>
              <a:spcPts val="0"/>
            </a:spcAft>
          </a:pPr>
          <a:r>
            <a:rPr lang="pl-PL" sz="2000" b="0" i="1" dirty="0">
              <a:solidFill>
                <a:srgbClr val="3C3C4C"/>
              </a:solidFill>
            </a:rPr>
            <a:t> w zakresie auditingu energetycznego                      i certyfikacji energetycznej.</a:t>
          </a:r>
          <a:endParaRPr lang="pl-PL" sz="2000" b="0" i="1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548815AE-7CB6-F444-B0B2-A1890CEF239A}" type="parTrans" cxnId="{CE6AAC2C-A991-3D4B-B6EF-5E00355B5510}">
      <dgm:prSet/>
      <dgm:spPr/>
      <dgm:t>
        <a:bodyPr/>
        <a:lstStyle/>
        <a:p>
          <a:endParaRPr lang="pl-PL" b="0" i="1"/>
        </a:p>
      </dgm:t>
    </dgm:pt>
    <dgm:pt modelId="{7D3C2AC9-2A1B-224A-B26D-3BB750CFDE30}" type="sibTrans" cxnId="{CE6AAC2C-A991-3D4B-B6EF-5E00355B5510}">
      <dgm:prSet/>
      <dgm:spPr/>
      <dgm:t>
        <a:bodyPr/>
        <a:lstStyle/>
        <a:p>
          <a:endParaRPr lang="pl-PL" b="0" i="1"/>
        </a:p>
      </dgm:t>
    </dgm:pt>
    <dgm:pt modelId="{07CEEC7F-188E-2649-9614-ED2908E05B46}">
      <dgm:prSet phldrT="[Tekst]" custT="1"/>
      <dgm:spPr>
        <a:noFill/>
        <a:ln w="28575">
          <a:solidFill>
            <a:schemeClr val="accent4"/>
          </a:solidFill>
        </a:ln>
      </dgm:spPr>
      <dgm:t>
        <a:bodyPr/>
        <a:lstStyle/>
        <a:p>
          <a:r>
            <a:rPr lang="pl-PL" sz="2000" b="1" i="1" dirty="0">
              <a:solidFill>
                <a:srgbClr val="3C3C4C"/>
              </a:solidFill>
            </a:rPr>
            <a:t>FIRMY WYKONAWCZE </a:t>
          </a:r>
          <a:r>
            <a:rPr lang="pl-PL" sz="2000" b="0" i="1" dirty="0">
              <a:solidFill>
                <a:srgbClr val="3C3C4C"/>
              </a:solidFill>
            </a:rPr>
            <a:t>realizujące ocieplenia budynków</a:t>
          </a:r>
          <a:endParaRPr lang="pl-PL" sz="2000" b="0" i="1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EAEF94B3-A114-B540-B7E8-C0C29808548A}" type="parTrans" cxnId="{4F2251AD-11F4-FC4C-A127-5BCE83D017DC}">
      <dgm:prSet/>
      <dgm:spPr/>
      <dgm:t>
        <a:bodyPr/>
        <a:lstStyle/>
        <a:p>
          <a:endParaRPr lang="pl-PL" b="0" i="1"/>
        </a:p>
      </dgm:t>
    </dgm:pt>
    <dgm:pt modelId="{A565AB83-FCA8-DE46-B7AB-C03B73877F28}" type="sibTrans" cxnId="{4F2251AD-11F4-FC4C-A127-5BCE83D017DC}">
      <dgm:prSet/>
      <dgm:spPr/>
      <dgm:t>
        <a:bodyPr/>
        <a:lstStyle/>
        <a:p>
          <a:endParaRPr lang="pl-PL" b="0" i="1"/>
        </a:p>
      </dgm:t>
    </dgm:pt>
    <dgm:pt modelId="{814797F9-A6C7-7642-9B01-8CBEAEC49C0D}">
      <dgm:prSet phldrT="[Tekst]" custT="1"/>
      <dgm:spPr>
        <a:noFill/>
        <a:ln w="28575">
          <a:solidFill>
            <a:schemeClr val="accent4"/>
          </a:solidFill>
        </a:ln>
      </dgm:spPr>
      <dgm:t>
        <a:bodyPr/>
        <a:lstStyle/>
        <a:p>
          <a:r>
            <a:rPr lang="pl-PL" sz="2000" b="1" i="1" dirty="0">
              <a:solidFill>
                <a:srgbClr val="3C3C4C"/>
              </a:solidFill>
            </a:rPr>
            <a:t>ADMINISTRACJA SAMORZĄDOWA                </a:t>
          </a:r>
          <a:r>
            <a:rPr lang="pl-PL" sz="2000" b="0" i="1" dirty="0">
              <a:solidFill>
                <a:srgbClr val="3C3C4C"/>
              </a:solidFill>
            </a:rPr>
            <a:t>(działy ochrona środowiska i budownictwa)</a:t>
          </a:r>
          <a:endParaRPr lang="pl-PL" sz="2000" b="0" i="1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01F01E4C-DF9F-C446-A580-DBC0399E30E3}" type="parTrans" cxnId="{EDADE0FC-6C0A-F841-BBE9-68C4F10CB024}">
      <dgm:prSet/>
      <dgm:spPr/>
      <dgm:t>
        <a:bodyPr/>
        <a:lstStyle/>
        <a:p>
          <a:endParaRPr lang="pl-PL" b="0" i="1"/>
        </a:p>
      </dgm:t>
    </dgm:pt>
    <dgm:pt modelId="{EF3AA4C0-88C3-D142-9DDA-8482B6CA0B50}" type="sibTrans" cxnId="{EDADE0FC-6C0A-F841-BBE9-68C4F10CB024}">
      <dgm:prSet/>
      <dgm:spPr/>
      <dgm:t>
        <a:bodyPr/>
        <a:lstStyle/>
        <a:p>
          <a:endParaRPr lang="pl-PL" b="0" i="1"/>
        </a:p>
      </dgm:t>
    </dgm:pt>
    <dgm:pt modelId="{344E422B-D80A-8547-96EB-C500606F8DEC}">
      <dgm:prSet phldrT="[Tekst]" custT="1"/>
      <dgm:spPr>
        <a:noFill/>
        <a:ln w="28575">
          <a:solidFill>
            <a:schemeClr val="accent4"/>
          </a:solidFill>
        </a:ln>
      </dgm:spPr>
      <dgm:t>
        <a:bodyPr/>
        <a:lstStyle/>
        <a:p>
          <a:r>
            <a:rPr lang="pl-PL" sz="2000" b="1" i="1" dirty="0">
              <a:solidFill>
                <a:srgbClr val="3C3C4C"/>
              </a:solidFill>
            </a:rPr>
            <a:t>FIRMY DORADCZE </a:t>
          </a:r>
          <a:r>
            <a:rPr lang="pl-PL" sz="2000" b="0" i="1" dirty="0">
              <a:solidFill>
                <a:srgbClr val="3C3C4C"/>
              </a:solidFill>
            </a:rPr>
            <a:t>zajmujące się efektywnością energetyczna                           i budownictwem ekologicznym</a:t>
          </a:r>
          <a:endParaRPr lang="pl-PL" sz="2000" b="0" i="1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32AD1B82-2C20-014A-9B77-37BBD505616E}" type="parTrans" cxnId="{E0B0E803-F825-6A4E-9186-680BEAB0905B}">
      <dgm:prSet/>
      <dgm:spPr/>
      <dgm:t>
        <a:bodyPr/>
        <a:lstStyle/>
        <a:p>
          <a:endParaRPr lang="pl-PL" b="0" i="1"/>
        </a:p>
      </dgm:t>
    </dgm:pt>
    <dgm:pt modelId="{8EF99A37-C273-3F4E-881F-3C064D682D20}" type="sibTrans" cxnId="{E0B0E803-F825-6A4E-9186-680BEAB0905B}">
      <dgm:prSet/>
      <dgm:spPr/>
      <dgm:t>
        <a:bodyPr/>
        <a:lstStyle/>
        <a:p>
          <a:endParaRPr lang="pl-PL" b="0" i="1"/>
        </a:p>
      </dgm:t>
    </dgm:pt>
    <dgm:pt modelId="{610B77F4-228E-784E-9273-4719D06A7E96}">
      <dgm:prSet phldrT="[Tekst]" custT="1"/>
      <dgm:spPr>
        <a:noFill/>
        <a:ln w="28575">
          <a:solidFill>
            <a:schemeClr val="accent4"/>
          </a:solidFill>
        </a:ln>
      </dgm:spPr>
      <dgm:t>
        <a:bodyPr/>
        <a:lstStyle/>
        <a:p>
          <a:r>
            <a:rPr lang="pl-PL" sz="2000" b="1" i="1" dirty="0">
              <a:solidFill>
                <a:srgbClr val="3C3C4C"/>
              </a:solidFill>
            </a:rPr>
            <a:t>BIURA PROJEKTÓW </a:t>
          </a:r>
          <a:r>
            <a:rPr lang="pl-PL" sz="2000" b="0" i="1" dirty="0">
              <a:solidFill>
                <a:srgbClr val="3C3C4C"/>
              </a:solidFill>
            </a:rPr>
            <a:t>specjalizujące się w budownictwie energooszczędnym</a:t>
          </a:r>
          <a:endParaRPr lang="pl-PL" sz="2000" b="0" i="1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gm:t>
    </dgm:pt>
    <dgm:pt modelId="{04894BE6-6358-974C-9BDA-FED257218EEE}" type="parTrans" cxnId="{8433925B-CE48-D948-BC14-85B7F1E7B57A}">
      <dgm:prSet/>
      <dgm:spPr/>
      <dgm:t>
        <a:bodyPr/>
        <a:lstStyle/>
        <a:p>
          <a:endParaRPr lang="pl-PL" b="0" i="1"/>
        </a:p>
      </dgm:t>
    </dgm:pt>
    <dgm:pt modelId="{E689587F-8967-734A-8C1E-E004FF33594F}" type="sibTrans" cxnId="{8433925B-CE48-D948-BC14-85B7F1E7B57A}">
      <dgm:prSet/>
      <dgm:spPr/>
      <dgm:t>
        <a:bodyPr/>
        <a:lstStyle/>
        <a:p>
          <a:endParaRPr lang="pl-PL" b="0" i="1"/>
        </a:p>
      </dgm:t>
    </dgm:pt>
    <dgm:pt modelId="{898B9C74-A1CE-0A45-8A55-9B5DFA512DF6}" type="pres">
      <dgm:prSet presAssocID="{40E8AB1E-BD2E-CC4C-974F-5D34B0ADD128}" presName="diagram" presStyleCnt="0">
        <dgm:presLayoutVars>
          <dgm:dir/>
          <dgm:resizeHandles val="exact"/>
        </dgm:presLayoutVars>
      </dgm:prSet>
      <dgm:spPr/>
    </dgm:pt>
    <dgm:pt modelId="{C023AC8A-B445-9C43-AD4F-367D08BD705F}" type="pres">
      <dgm:prSet presAssocID="{B436050F-3D8B-3A41-987B-59E2D5F050FE}" presName="node" presStyleLbl="node1" presStyleIdx="0" presStyleCnt="5" custLinFactNeighborY="-3641">
        <dgm:presLayoutVars>
          <dgm:bulletEnabled val="1"/>
        </dgm:presLayoutVars>
      </dgm:prSet>
      <dgm:spPr/>
    </dgm:pt>
    <dgm:pt modelId="{55A672F5-277E-7345-AE83-F51F382E68DF}" type="pres">
      <dgm:prSet presAssocID="{7D3C2AC9-2A1B-224A-B26D-3BB750CFDE30}" presName="sibTrans" presStyleCnt="0"/>
      <dgm:spPr/>
    </dgm:pt>
    <dgm:pt modelId="{0FD654AB-F403-AC4C-9B5F-B9EEF909A610}" type="pres">
      <dgm:prSet presAssocID="{07CEEC7F-188E-2649-9614-ED2908E05B46}" presName="node" presStyleLbl="node1" presStyleIdx="1" presStyleCnt="5">
        <dgm:presLayoutVars>
          <dgm:bulletEnabled val="1"/>
        </dgm:presLayoutVars>
      </dgm:prSet>
      <dgm:spPr/>
    </dgm:pt>
    <dgm:pt modelId="{F0E3B1F0-301E-6247-9C82-B19400C13FEC}" type="pres">
      <dgm:prSet presAssocID="{A565AB83-FCA8-DE46-B7AB-C03B73877F28}" presName="sibTrans" presStyleCnt="0"/>
      <dgm:spPr/>
    </dgm:pt>
    <dgm:pt modelId="{EE31AB20-6C79-D946-B0CF-5F129A3DF893}" type="pres">
      <dgm:prSet presAssocID="{814797F9-A6C7-7642-9B01-8CBEAEC49C0D}" presName="node" presStyleLbl="node1" presStyleIdx="2" presStyleCnt="5">
        <dgm:presLayoutVars>
          <dgm:bulletEnabled val="1"/>
        </dgm:presLayoutVars>
      </dgm:prSet>
      <dgm:spPr/>
    </dgm:pt>
    <dgm:pt modelId="{70BE75DF-FECB-4049-BAD6-795780488580}" type="pres">
      <dgm:prSet presAssocID="{EF3AA4C0-88C3-D142-9DDA-8482B6CA0B50}" presName="sibTrans" presStyleCnt="0"/>
      <dgm:spPr/>
    </dgm:pt>
    <dgm:pt modelId="{45B3F6FD-6F35-3549-B4E4-0F8F25AC37C2}" type="pres">
      <dgm:prSet presAssocID="{344E422B-D80A-8547-96EB-C500606F8DEC}" presName="node" presStyleLbl="node1" presStyleIdx="3" presStyleCnt="5">
        <dgm:presLayoutVars>
          <dgm:bulletEnabled val="1"/>
        </dgm:presLayoutVars>
      </dgm:prSet>
      <dgm:spPr/>
    </dgm:pt>
    <dgm:pt modelId="{8A2865D8-9DE0-3141-B72A-E8B5290C80F6}" type="pres">
      <dgm:prSet presAssocID="{8EF99A37-C273-3F4E-881F-3C064D682D20}" presName="sibTrans" presStyleCnt="0"/>
      <dgm:spPr/>
    </dgm:pt>
    <dgm:pt modelId="{CE5B2B14-5203-8F48-8D04-2DD004833576}" type="pres">
      <dgm:prSet presAssocID="{610B77F4-228E-784E-9273-4719D06A7E96}" presName="node" presStyleLbl="node1" presStyleIdx="4" presStyleCnt="5">
        <dgm:presLayoutVars>
          <dgm:bulletEnabled val="1"/>
        </dgm:presLayoutVars>
      </dgm:prSet>
      <dgm:spPr/>
    </dgm:pt>
  </dgm:ptLst>
  <dgm:cxnLst>
    <dgm:cxn modelId="{E0B0E803-F825-6A4E-9186-680BEAB0905B}" srcId="{40E8AB1E-BD2E-CC4C-974F-5D34B0ADD128}" destId="{344E422B-D80A-8547-96EB-C500606F8DEC}" srcOrd="3" destOrd="0" parTransId="{32AD1B82-2C20-014A-9B77-37BBD505616E}" sibTransId="{8EF99A37-C273-3F4E-881F-3C064D682D20}"/>
    <dgm:cxn modelId="{F2F9E408-74BE-4D45-8766-0BE9BEE912EA}" type="presOf" srcId="{610B77F4-228E-784E-9273-4719D06A7E96}" destId="{CE5B2B14-5203-8F48-8D04-2DD004833576}" srcOrd="0" destOrd="0" presId="urn:microsoft.com/office/officeart/2005/8/layout/default"/>
    <dgm:cxn modelId="{88758615-B0C1-4D0B-B8A1-F3BC13DAE339}" type="presOf" srcId="{B436050F-3D8B-3A41-987B-59E2D5F050FE}" destId="{C023AC8A-B445-9C43-AD4F-367D08BD705F}" srcOrd="0" destOrd="0" presId="urn:microsoft.com/office/officeart/2005/8/layout/default"/>
    <dgm:cxn modelId="{2102CB24-E9FD-487F-A3C7-56F775F3733B}" type="presOf" srcId="{40E8AB1E-BD2E-CC4C-974F-5D34B0ADD128}" destId="{898B9C74-A1CE-0A45-8A55-9B5DFA512DF6}" srcOrd="0" destOrd="0" presId="urn:microsoft.com/office/officeart/2005/8/layout/default"/>
    <dgm:cxn modelId="{CE6AAC2C-A991-3D4B-B6EF-5E00355B5510}" srcId="{40E8AB1E-BD2E-CC4C-974F-5D34B0ADD128}" destId="{B436050F-3D8B-3A41-987B-59E2D5F050FE}" srcOrd="0" destOrd="0" parTransId="{548815AE-7CB6-F444-B0B2-A1890CEF239A}" sibTransId="{7D3C2AC9-2A1B-224A-B26D-3BB750CFDE30}"/>
    <dgm:cxn modelId="{8433925B-CE48-D948-BC14-85B7F1E7B57A}" srcId="{40E8AB1E-BD2E-CC4C-974F-5D34B0ADD128}" destId="{610B77F4-228E-784E-9273-4719D06A7E96}" srcOrd="4" destOrd="0" parTransId="{04894BE6-6358-974C-9BDA-FED257218EEE}" sibTransId="{E689587F-8967-734A-8C1E-E004FF33594F}"/>
    <dgm:cxn modelId="{518CA099-8E4E-4E94-A215-CCA1178A12C2}" type="presOf" srcId="{814797F9-A6C7-7642-9B01-8CBEAEC49C0D}" destId="{EE31AB20-6C79-D946-B0CF-5F129A3DF893}" srcOrd="0" destOrd="0" presId="urn:microsoft.com/office/officeart/2005/8/layout/default"/>
    <dgm:cxn modelId="{38FEDE9C-0D86-4C65-8716-04F1A5247D34}" type="presOf" srcId="{07CEEC7F-188E-2649-9614-ED2908E05B46}" destId="{0FD654AB-F403-AC4C-9B5F-B9EEF909A610}" srcOrd="0" destOrd="0" presId="urn:microsoft.com/office/officeart/2005/8/layout/default"/>
    <dgm:cxn modelId="{4F2251AD-11F4-FC4C-A127-5BCE83D017DC}" srcId="{40E8AB1E-BD2E-CC4C-974F-5D34B0ADD128}" destId="{07CEEC7F-188E-2649-9614-ED2908E05B46}" srcOrd="1" destOrd="0" parTransId="{EAEF94B3-A114-B540-B7E8-C0C29808548A}" sibTransId="{A565AB83-FCA8-DE46-B7AB-C03B73877F28}"/>
    <dgm:cxn modelId="{52AAE2C9-ACED-4416-8975-A9146C20C4EE}" type="presOf" srcId="{344E422B-D80A-8547-96EB-C500606F8DEC}" destId="{45B3F6FD-6F35-3549-B4E4-0F8F25AC37C2}" srcOrd="0" destOrd="0" presId="urn:microsoft.com/office/officeart/2005/8/layout/default"/>
    <dgm:cxn modelId="{EDADE0FC-6C0A-F841-BBE9-68C4F10CB024}" srcId="{40E8AB1E-BD2E-CC4C-974F-5D34B0ADD128}" destId="{814797F9-A6C7-7642-9B01-8CBEAEC49C0D}" srcOrd="2" destOrd="0" parTransId="{01F01E4C-DF9F-C446-A580-DBC0399E30E3}" sibTransId="{EF3AA4C0-88C3-D142-9DDA-8482B6CA0B50}"/>
    <dgm:cxn modelId="{E1844A92-BF83-445C-B8CA-930EF0B3121D}" type="presParOf" srcId="{898B9C74-A1CE-0A45-8A55-9B5DFA512DF6}" destId="{C023AC8A-B445-9C43-AD4F-367D08BD705F}" srcOrd="0" destOrd="0" presId="urn:microsoft.com/office/officeart/2005/8/layout/default"/>
    <dgm:cxn modelId="{DFA5ABD0-F74E-491A-883B-9072F1D1EFF9}" type="presParOf" srcId="{898B9C74-A1CE-0A45-8A55-9B5DFA512DF6}" destId="{55A672F5-277E-7345-AE83-F51F382E68DF}" srcOrd="1" destOrd="0" presId="urn:microsoft.com/office/officeart/2005/8/layout/default"/>
    <dgm:cxn modelId="{3BD39EDD-6ACB-45FA-B194-805CA5267793}" type="presParOf" srcId="{898B9C74-A1CE-0A45-8A55-9B5DFA512DF6}" destId="{0FD654AB-F403-AC4C-9B5F-B9EEF909A610}" srcOrd="2" destOrd="0" presId="urn:microsoft.com/office/officeart/2005/8/layout/default"/>
    <dgm:cxn modelId="{F20CF779-8775-477B-8109-F1E50116EF5C}" type="presParOf" srcId="{898B9C74-A1CE-0A45-8A55-9B5DFA512DF6}" destId="{F0E3B1F0-301E-6247-9C82-B19400C13FEC}" srcOrd="3" destOrd="0" presId="urn:microsoft.com/office/officeart/2005/8/layout/default"/>
    <dgm:cxn modelId="{F55CCFFD-E1B8-4A33-B7E7-B7E4BB059CC1}" type="presParOf" srcId="{898B9C74-A1CE-0A45-8A55-9B5DFA512DF6}" destId="{EE31AB20-6C79-D946-B0CF-5F129A3DF893}" srcOrd="4" destOrd="0" presId="urn:microsoft.com/office/officeart/2005/8/layout/default"/>
    <dgm:cxn modelId="{18B8180A-1BBA-4B5A-9CE4-FE91583C0971}" type="presParOf" srcId="{898B9C74-A1CE-0A45-8A55-9B5DFA512DF6}" destId="{70BE75DF-FECB-4049-BAD6-795780488580}" srcOrd="5" destOrd="0" presId="urn:microsoft.com/office/officeart/2005/8/layout/default"/>
    <dgm:cxn modelId="{6A36347E-44B5-4F2F-98E5-E7A5F554F967}" type="presParOf" srcId="{898B9C74-A1CE-0A45-8A55-9B5DFA512DF6}" destId="{45B3F6FD-6F35-3549-B4E4-0F8F25AC37C2}" srcOrd="6" destOrd="0" presId="urn:microsoft.com/office/officeart/2005/8/layout/default"/>
    <dgm:cxn modelId="{0BC93402-5706-4933-BD64-E6C295DF2AC6}" type="presParOf" srcId="{898B9C74-A1CE-0A45-8A55-9B5DFA512DF6}" destId="{8A2865D8-9DE0-3141-B72A-E8B5290C80F6}" srcOrd="7" destOrd="0" presId="urn:microsoft.com/office/officeart/2005/8/layout/default"/>
    <dgm:cxn modelId="{5A111235-4EA5-4454-97B2-DE31A1E54B3E}" type="presParOf" srcId="{898B9C74-A1CE-0A45-8A55-9B5DFA512DF6}" destId="{CE5B2B14-5203-8F48-8D04-2DD004833576}" srcOrd="8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70309D-9468-3D46-84EB-B596264E407B}" type="doc">
      <dgm:prSet loTypeId="urn:microsoft.com/office/officeart/2008/layout/VerticalCurvedList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4F7CED5E-DF1E-4AFB-AC60-603CD8291F81}">
      <dgm:prSet custT="1"/>
      <dgm:spPr/>
      <dgm:t>
        <a:bodyPr/>
        <a:lstStyle/>
        <a:p>
          <a:r>
            <a:rPr lang="pl-PL" sz="2000" b="1" dirty="0"/>
            <a:t>Projektowanie budynków użyteczności publicznej z uwzględnieniem efektywności energetycznej</a:t>
          </a:r>
        </a:p>
      </dgm:t>
    </dgm:pt>
    <dgm:pt modelId="{F50B6922-A4D5-417A-BFB9-8250BF4A7F59}" type="parTrans" cxnId="{BA3B63BA-40C1-4091-A7F2-4BA43604CB9B}">
      <dgm:prSet/>
      <dgm:spPr/>
      <dgm:t>
        <a:bodyPr/>
        <a:lstStyle/>
        <a:p>
          <a:endParaRPr lang="pl-PL"/>
        </a:p>
      </dgm:t>
    </dgm:pt>
    <dgm:pt modelId="{80818714-8D4B-4A1E-816C-959ED0C56BA3}" type="sibTrans" cxnId="{BA3B63BA-40C1-4091-A7F2-4BA43604CB9B}">
      <dgm:prSet/>
      <dgm:spPr/>
      <dgm:t>
        <a:bodyPr/>
        <a:lstStyle/>
        <a:p>
          <a:endParaRPr lang="pl-PL"/>
        </a:p>
      </dgm:t>
    </dgm:pt>
    <dgm:pt modelId="{98A5B8E1-7889-4EED-B370-E93A1FDA4C7E}">
      <dgm:prSet custT="1"/>
      <dgm:spPr/>
      <dgm:t>
        <a:bodyPr/>
        <a:lstStyle/>
        <a:p>
          <a:r>
            <a:rPr lang="pl-PL" sz="2000" b="1" dirty="0"/>
            <a:t>Metody optymalizacyjne w energooszczędnym budownictwie</a:t>
          </a:r>
        </a:p>
      </dgm:t>
    </dgm:pt>
    <dgm:pt modelId="{272CFFB3-FB36-4F6B-BB7D-D2882997A9F6}" type="parTrans" cxnId="{2A222EC4-84AA-4DD8-B010-BD4A5D142685}">
      <dgm:prSet/>
      <dgm:spPr/>
      <dgm:t>
        <a:bodyPr/>
        <a:lstStyle/>
        <a:p>
          <a:endParaRPr lang="pl-PL"/>
        </a:p>
      </dgm:t>
    </dgm:pt>
    <dgm:pt modelId="{07853E73-7CBC-439C-9AB1-14EC87376697}" type="sibTrans" cxnId="{2A222EC4-84AA-4DD8-B010-BD4A5D142685}">
      <dgm:prSet/>
      <dgm:spPr/>
      <dgm:t>
        <a:bodyPr/>
        <a:lstStyle/>
        <a:p>
          <a:endParaRPr lang="pl-PL"/>
        </a:p>
      </dgm:t>
    </dgm:pt>
    <dgm:pt modelId="{722ACD2A-0B67-4B61-8A9C-A01AAB595FA6}">
      <dgm:prSet custT="1"/>
      <dgm:spPr/>
      <dgm:t>
        <a:bodyPr/>
        <a:lstStyle/>
        <a:p>
          <a:r>
            <a:rPr lang="en-US" sz="2000" b="1" dirty="0" err="1"/>
            <a:t>Niekonwencjonalne</a:t>
          </a:r>
          <a:r>
            <a:rPr lang="en-US" sz="2000" b="1" dirty="0"/>
            <a:t> </a:t>
          </a:r>
          <a:r>
            <a:rPr lang="en-US" sz="2000" b="1" dirty="0" err="1"/>
            <a:t>źródła</a:t>
          </a:r>
          <a:r>
            <a:rPr lang="en-US" sz="2000" b="1" dirty="0"/>
            <a:t> </a:t>
          </a:r>
          <a:r>
            <a:rPr lang="en-US" sz="2000" b="1" dirty="0" err="1"/>
            <a:t>ciepła</a:t>
          </a:r>
          <a:endParaRPr lang="pl-PL" sz="2000" b="1" dirty="0"/>
        </a:p>
      </dgm:t>
    </dgm:pt>
    <dgm:pt modelId="{AE94BF2E-85A3-418C-B9C1-7607F79E16EA}" type="parTrans" cxnId="{94F8D7C3-B0FD-4C3A-B550-E4FA1CCE3A90}">
      <dgm:prSet/>
      <dgm:spPr/>
      <dgm:t>
        <a:bodyPr/>
        <a:lstStyle/>
        <a:p>
          <a:endParaRPr lang="pl-PL"/>
        </a:p>
      </dgm:t>
    </dgm:pt>
    <dgm:pt modelId="{ECE1CAD1-D74A-4846-9566-F386D3FF4B4C}" type="sibTrans" cxnId="{94F8D7C3-B0FD-4C3A-B550-E4FA1CCE3A90}">
      <dgm:prSet/>
      <dgm:spPr/>
      <dgm:t>
        <a:bodyPr/>
        <a:lstStyle/>
        <a:p>
          <a:endParaRPr lang="pl-PL"/>
        </a:p>
      </dgm:t>
    </dgm:pt>
    <dgm:pt modelId="{1CF61272-4D81-4F34-95FF-E27728CD0E60}">
      <dgm:prSet custT="1"/>
      <dgm:spPr/>
      <dgm:t>
        <a:bodyPr/>
        <a:lstStyle/>
        <a:p>
          <a:r>
            <a:rPr lang="pl-PL" sz="2000" b="1" dirty="0"/>
            <a:t>Energooszczędne konstrukcje drewniane i murowe</a:t>
          </a:r>
        </a:p>
      </dgm:t>
    </dgm:pt>
    <dgm:pt modelId="{0F5DF0BA-B5CD-46F6-BBB1-2E1029C5AEDE}" type="parTrans" cxnId="{369DAF59-9682-44E1-BCDE-05486B6966CD}">
      <dgm:prSet/>
      <dgm:spPr/>
      <dgm:t>
        <a:bodyPr/>
        <a:lstStyle/>
        <a:p>
          <a:endParaRPr lang="pl-PL"/>
        </a:p>
      </dgm:t>
    </dgm:pt>
    <dgm:pt modelId="{BCF25E64-D538-49DD-8DC0-FDB31A3AAADD}" type="sibTrans" cxnId="{369DAF59-9682-44E1-BCDE-05486B6966CD}">
      <dgm:prSet/>
      <dgm:spPr/>
      <dgm:t>
        <a:bodyPr/>
        <a:lstStyle/>
        <a:p>
          <a:endParaRPr lang="pl-PL"/>
        </a:p>
      </dgm:t>
    </dgm:pt>
    <dgm:pt modelId="{0740F3B0-C0E8-4637-AA24-4D1B4E37527F}">
      <dgm:prSet custT="1"/>
      <dgm:spPr/>
      <dgm:t>
        <a:bodyPr/>
        <a:lstStyle/>
        <a:p>
          <a:r>
            <a:rPr lang="pl-PL" sz="2000" b="1" dirty="0"/>
            <a:t>Inżynieria materiałów budowlanych</a:t>
          </a:r>
        </a:p>
      </dgm:t>
    </dgm:pt>
    <dgm:pt modelId="{8722B147-A4C1-4181-A50B-B375B331C1F8}" type="parTrans" cxnId="{D211BF17-72E3-48C9-960B-0DF06DCD3C4A}">
      <dgm:prSet/>
      <dgm:spPr/>
      <dgm:t>
        <a:bodyPr/>
        <a:lstStyle/>
        <a:p>
          <a:endParaRPr lang="pl-PL"/>
        </a:p>
      </dgm:t>
    </dgm:pt>
    <dgm:pt modelId="{3CA59678-A3EE-4F16-85A7-236568F10A72}" type="sibTrans" cxnId="{D211BF17-72E3-48C9-960B-0DF06DCD3C4A}">
      <dgm:prSet/>
      <dgm:spPr/>
      <dgm:t>
        <a:bodyPr/>
        <a:lstStyle/>
        <a:p>
          <a:endParaRPr lang="pl-PL"/>
        </a:p>
      </dgm:t>
    </dgm:pt>
    <dgm:pt modelId="{CB3CE50F-AF5C-4D57-B19D-CB9B1F521986}">
      <dgm:prSet phldrT="[Tekst]" custT="1"/>
      <dgm:spPr/>
      <dgm:t>
        <a:bodyPr/>
        <a:lstStyle/>
        <a:p>
          <a:r>
            <a:rPr lang="pl-PL" sz="2000" b="1" dirty="0"/>
            <a:t>Fizyka Budowli</a:t>
          </a:r>
          <a:endParaRPr lang="pl-PL" sz="2000" b="1" i="0" dirty="0">
            <a:latin typeface="Adagio_Slab" charset="0"/>
            <a:ea typeface="Adagio_Slab" charset="0"/>
            <a:cs typeface="Adagio_Slab" charset="0"/>
          </a:endParaRPr>
        </a:p>
      </dgm:t>
    </dgm:pt>
    <dgm:pt modelId="{10759F62-2043-4B6E-B497-C003C07C37EE}" type="parTrans" cxnId="{51964A95-563C-44AC-AFED-5F0C4042C33D}">
      <dgm:prSet/>
      <dgm:spPr/>
      <dgm:t>
        <a:bodyPr/>
        <a:lstStyle/>
        <a:p>
          <a:endParaRPr lang="pl-PL"/>
        </a:p>
      </dgm:t>
    </dgm:pt>
    <dgm:pt modelId="{64D8387C-690C-4073-88A7-10544D248038}" type="sibTrans" cxnId="{51964A95-563C-44AC-AFED-5F0C4042C33D}">
      <dgm:prSet/>
      <dgm:spPr/>
      <dgm:t>
        <a:bodyPr/>
        <a:lstStyle/>
        <a:p>
          <a:endParaRPr lang="pl-PL"/>
        </a:p>
      </dgm:t>
    </dgm:pt>
    <dgm:pt modelId="{E1C51A45-BECF-46D2-AADE-7A8165A1CCBE}">
      <dgm:prSet custT="1"/>
      <dgm:spPr/>
      <dgm:t>
        <a:bodyPr/>
        <a:lstStyle/>
        <a:p>
          <a:r>
            <a:rPr lang="pl-PL" sz="2000" b="1" i="0" dirty="0">
              <a:latin typeface="Adagio_Slab" charset="0"/>
              <a:ea typeface="Adagio_Slab" charset="0"/>
              <a:cs typeface="Adagio_Slab" charset="0"/>
            </a:rPr>
            <a:t>Metody obliczeniowe w Budownictwie Zrównoważonym </a:t>
          </a:r>
          <a:endParaRPr lang="pl-PL" sz="2000" b="1" dirty="0"/>
        </a:p>
      </dgm:t>
    </dgm:pt>
    <dgm:pt modelId="{FACC3570-17F3-4949-9F60-CA6CA07FD4A0}" type="parTrans" cxnId="{3D8AECE9-5B6D-472A-B4A5-3D4A85B28B23}">
      <dgm:prSet/>
      <dgm:spPr/>
      <dgm:t>
        <a:bodyPr/>
        <a:lstStyle/>
        <a:p>
          <a:endParaRPr lang="pl-PL"/>
        </a:p>
      </dgm:t>
    </dgm:pt>
    <dgm:pt modelId="{F76F9249-07E5-4C91-9E46-DB2083D5130D}" type="sibTrans" cxnId="{3D8AECE9-5B6D-472A-B4A5-3D4A85B28B23}">
      <dgm:prSet/>
      <dgm:spPr/>
      <dgm:t>
        <a:bodyPr/>
        <a:lstStyle/>
        <a:p>
          <a:endParaRPr lang="pl-PL"/>
        </a:p>
      </dgm:t>
    </dgm:pt>
    <dgm:pt modelId="{6A04C5A0-2AA6-204C-A144-93E3CCEC3B2C}" type="pres">
      <dgm:prSet presAssocID="{6570309D-9468-3D46-84EB-B596264E407B}" presName="Name0" presStyleCnt="0">
        <dgm:presLayoutVars>
          <dgm:chMax val="7"/>
          <dgm:chPref val="7"/>
          <dgm:dir/>
        </dgm:presLayoutVars>
      </dgm:prSet>
      <dgm:spPr/>
    </dgm:pt>
    <dgm:pt modelId="{441C6BE9-AAC6-3A41-BEE7-138676C93071}" type="pres">
      <dgm:prSet presAssocID="{6570309D-9468-3D46-84EB-B596264E407B}" presName="Name1" presStyleCnt="0"/>
      <dgm:spPr/>
    </dgm:pt>
    <dgm:pt modelId="{C098F0D8-87A7-F345-B0CC-7DACD3E25E2B}" type="pres">
      <dgm:prSet presAssocID="{6570309D-9468-3D46-84EB-B596264E407B}" presName="cycle" presStyleCnt="0"/>
      <dgm:spPr/>
    </dgm:pt>
    <dgm:pt modelId="{23C0E3C5-6370-784B-A1F8-59EDF1F86FBD}" type="pres">
      <dgm:prSet presAssocID="{6570309D-9468-3D46-84EB-B596264E407B}" presName="srcNode" presStyleLbl="node1" presStyleIdx="0" presStyleCnt="7"/>
      <dgm:spPr/>
    </dgm:pt>
    <dgm:pt modelId="{722AF7CF-A3E4-DF4E-A5DE-D86F4F443BEC}" type="pres">
      <dgm:prSet presAssocID="{6570309D-9468-3D46-84EB-B596264E407B}" presName="conn" presStyleLbl="parChTrans1D2" presStyleIdx="0" presStyleCnt="1"/>
      <dgm:spPr/>
    </dgm:pt>
    <dgm:pt modelId="{B0A65888-870D-1843-87E5-35ABE1457727}" type="pres">
      <dgm:prSet presAssocID="{6570309D-9468-3D46-84EB-B596264E407B}" presName="extraNode" presStyleLbl="node1" presStyleIdx="0" presStyleCnt="7"/>
      <dgm:spPr/>
    </dgm:pt>
    <dgm:pt modelId="{28F68B2F-88F1-EB4E-AAB5-26AE9B40C881}" type="pres">
      <dgm:prSet presAssocID="{6570309D-9468-3D46-84EB-B596264E407B}" presName="dstNode" presStyleLbl="node1" presStyleIdx="0" presStyleCnt="7"/>
      <dgm:spPr/>
    </dgm:pt>
    <dgm:pt modelId="{796E1574-B39B-4818-A567-0D68970B3A3B}" type="pres">
      <dgm:prSet presAssocID="{CB3CE50F-AF5C-4D57-B19D-CB9B1F521986}" presName="text_1" presStyleLbl="node1" presStyleIdx="0" presStyleCnt="7">
        <dgm:presLayoutVars>
          <dgm:bulletEnabled val="1"/>
        </dgm:presLayoutVars>
      </dgm:prSet>
      <dgm:spPr/>
    </dgm:pt>
    <dgm:pt modelId="{0793A163-A8EC-4B51-8D49-03D6DDB0724F}" type="pres">
      <dgm:prSet presAssocID="{CB3CE50F-AF5C-4D57-B19D-CB9B1F521986}" presName="accent_1" presStyleCnt="0"/>
      <dgm:spPr/>
    </dgm:pt>
    <dgm:pt modelId="{0280C32E-54E6-4CFB-A2FE-155633FD87BF}" type="pres">
      <dgm:prSet presAssocID="{CB3CE50F-AF5C-4D57-B19D-CB9B1F521986}" presName="accentRepeatNode" presStyleLbl="solidFgAcc1" presStyleIdx="0" presStyleCnt="7"/>
      <dgm:spPr/>
    </dgm:pt>
    <dgm:pt modelId="{DA0D2FC6-02BE-4F5C-8D36-D69E42E7F44D}" type="pres">
      <dgm:prSet presAssocID="{4F7CED5E-DF1E-4AFB-AC60-603CD8291F81}" presName="text_2" presStyleLbl="node1" presStyleIdx="1" presStyleCnt="7">
        <dgm:presLayoutVars>
          <dgm:bulletEnabled val="1"/>
        </dgm:presLayoutVars>
      </dgm:prSet>
      <dgm:spPr/>
    </dgm:pt>
    <dgm:pt modelId="{DA13B531-B62B-4E17-830D-91EDB6A813B8}" type="pres">
      <dgm:prSet presAssocID="{4F7CED5E-DF1E-4AFB-AC60-603CD8291F81}" presName="accent_2" presStyleCnt="0"/>
      <dgm:spPr/>
    </dgm:pt>
    <dgm:pt modelId="{20FC338F-7C8A-4BD3-9F48-984A7CDA6F8F}" type="pres">
      <dgm:prSet presAssocID="{4F7CED5E-DF1E-4AFB-AC60-603CD8291F81}" presName="accentRepeatNode" presStyleLbl="solidFgAcc1" presStyleIdx="1" presStyleCnt="7"/>
      <dgm:spPr/>
    </dgm:pt>
    <dgm:pt modelId="{D275E1F4-86C4-4504-8592-11441762ABD6}" type="pres">
      <dgm:prSet presAssocID="{98A5B8E1-7889-4EED-B370-E93A1FDA4C7E}" presName="text_3" presStyleLbl="node1" presStyleIdx="2" presStyleCnt="7">
        <dgm:presLayoutVars>
          <dgm:bulletEnabled val="1"/>
        </dgm:presLayoutVars>
      </dgm:prSet>
      <dgm:spPr/>
    </dgm:pt>
    <dgm:pt modelId="{600C2C4F-336F-479A-95A1-1393F69D5392}" type="pres">
      <dgm:prSet presAssocID="{98A5B8E1-7889-4EED-B370-E93A1FDA4C7E}" presName="accent_3" presStyleCnt="0"/>
      <dgm:spPr/>
    </dgm:pt>
    <dgm:pt modelId="{F6F28214-F47E-4C5E-952D-2354DCEED69D}" type="pres">
      <dgm:prSet presAssocID="{98A5B8E1-7889-4EED-B370-E93A1FDA4C7E}" presName="accentRepeatNode" presStyleLbl="solidFgAcc1" presStyleIdx="2" presStyleCnt="7"/>
      <dgm:spPr/>
    </dgm:pt>
    <dgm:pt modelId="{BB245D4A-16D8-4952-8456-0DC1E8112EE0}" type="pres">
      <dgm:prSet presAssocID="{722ACD2A-0B67-4B61-8A9C-A01AAB595FA6}" presName="text_4" presStyleLbl="node1" presStyleIdx="3" presStyleCnt="7">
        <dgm:presLayoutVars>
          <dgm:bulletEnabled val="1"/>
        </dgm:presLayoutVars>
      </dgm:prSet>
      <dgm:spPr/>
    </dgm:pt>
    <dgm:pt modelId="{1260F44A-837F-4573-AD5E-E7C72037F160}" type="pres">
      <dgm:prSet presAssocID="{722ACD2A-0B67-4B61-8A9C-A01AAB595FA6}" presName="accent_4" presStyleCnt="0"/>
      <dgm:spPr/>
    </dgm:pt>
    <dgm:pt modelId="{3A4310C8-DA26-4748-BD0A-CACCD741C8B2}" type="pres">
      <dgm:prSet presAssocID="{722ACD2A-0B67-4B61-8A9C-A01AAB595FA6}" presName="accentRepeatNode" presStyleLbl="solidFgAcc1" presStyleIdx="3" presStyleCnt="7"/>
      <dgm:spPr/>
    </dgm:pt>
    <dgm:pt modelId="{96B2E988-9B22-44F0-8D9B-41E6FF736E90}" type="pres">
      <dgm:prSet presAssocID="{1CF61272-4D81-4F34-95FF-E27728CD0E60}" presName="text_5" presStyleLbl="node1" presStyleIdx="4" presStyleCnt="7">
        <dgm:presLayoutVars>
          <dgm:bulletEnabled val="1"/>
        </dgm:presLayoutVars>
      </dgm:prSet>
      <dgm:spPr/>
    </dgm:pt>
    <dgm:pt modelId="{1C59A73C-77AB-48C7-8C64-F4645C9BBACC}" type="pres">
      <dgm:prSet presAssocID="{1CF61272-4D81-4F34-95FF-E27728CD0E60}" presName="accent_5" presStyleCnt="0"/>
      <dgm:spPr/>
    </dgm:pt>
    <dgm:pt modelId="{80BC50DF-54E0-4B8B-AA34-F1670018F120}" type="pres">
      <dgm:prSet presAssocID="{1CF61272-4D81-4F34-95FF-E27728CD0E60}" presName="accentRepeatNode" presStyleLbl="solidFgAcc1" presStyleIdx="4" presStyleCnt="7"/>
      <dgm:spPr/>
    </dgm:pt>
    <dgm:pt modelId="{87D1F3EB-9E39-4167-97BB-FD66BE1ADC83}" type="pres">
      <dgm:prSet presAssocID="{0740F3B0-C0E8-4637-AA24-4D1B4E37527F}" presName="text_6" presStyleLbl="node1" presStyleIdx="5" presStyleCnt="7">
        <dgm:presLayoutVars>
          <dgm:bulletEnabled val="1"/>
        </dgm:presLayoutVars>
      </dgm:prSet>
      <dgm:spPr/>
    </dgm:pt>
    <dgm:pt modelId="{F32716ED-E81D-432E-861C-352144242237}" type="pres">
      <dgm:prSet presAssocID="{0740F3B0-C0E8-4637-AA24-4D1B4E37527F}" presName="accent_6" presStyleCnt="0"/>
      <dgm:spPr/>
    </dgm:pt>
    <dgm:pt modelId="{7FB4B320-2DD6-4054-BA4A-DC80C6EB21D5}" type="pres">
      <dgm:prSet presAssocID="{0740F3B0-C0E8-4637-AA24-4D1B4E37527F}" presName="accentRepeatNode" presStyleLbl="solidFgAcc1" presStyleIdx="5" presStyleCnt="7"/>
      <dgm:spPr/>
    </dgm:pt>
    <dgm:pt modelId="{87BD8433-0680-47A8-B6B8-A3127CAC9AF6}" type="pres">
      <dgm:prSet presAssocID="{E1C51A45-BECF-46D2-AADE-7A8165A1CCBE}" presName="text_7" presStyleLbl="node1" presStyleIdx="6" presStyleCnt="7">
        <dgm:presLayoutVars>
          <dgm:bulletEnabled val="1"/>
        </dgm:presLayoutVars>
      </dgm:prSet>
      <dgm:spPr/>
    </dgm:pt>
    <dgm:pt modelId="{B411AE6D-AB44-4921-835C-C5A344929328}" type="pres">
      <dgm:prSet presAssocID="{E1C51A45-BECF-46D2-AADE-7A8165A1CCBE}" presName="accent_7" presStyleCnt="0"/>
      <dgm:spPr/>
    </dgm:pt>
    <dgm:pt modelId="{DB769C72-40BF-497B-B0DE-5D4292F822A1}" type="pres">
      <dgm:prSet presAssocID="{E1C51A45-BECF-46D2-AADE-7A8165A1CCBE}" presName="accentRepeatNode" presStyleLbl="solidFgAcc1" presStyleIdx="6" presStyleCnt="7"/>
      <dgm:spPr/>
    </dgm:pt>
  </dgm:ptLst>
  <dgm:cxnLst>
    <dgm:cxn modelId="{D211BF17-72E3-48C9-960B-0DF06DCD3C4A}" srcId="{6570309D-9468-3D46-84EB-B596264E407B}" destId="{0740F3B0-C0E8-4637-AA24-4D1B4E37527F}" srcOrd="5" destOrd="0" parTransId="{8722B147-A4C1-4181-A50B-B375B331C1F8}" sibTransId="{3CA59678-A3EE-4F16-85A7-236568F10A72}"/>
    <dgm:cxn modelId="{3B56F325-47B6-4D42-999E-04B4EB5444A6}" type="presOf" srcId="{722ACD2A-0B67-4B61-8A9C-A01AAB595FA6}" destId="{BB245D4A-16D8-4952-8456-0DC1E8112EE0}" srcOrd="0" destOrd="0" presId="urn:microsoft.com/office/officeart/2008/layout/VerticalCurvedList"/>
    <dgm:cxn modelId="{4E05262C-9A9B-42C0-86FD-3A7B31FE0D0D}" type="presOf" srcId="{64D8387C-690C-4073-88A7-10544D248038}" destId="{722AF7CF-A3E4-DF4E-A5DE-D86F4F443BEC}" srcOrd="0" destOrd="0" presId="urn:microsoft.com/office/officeart/2008/layout/VerticalCurvedList"/>
    <dgm:cxn modelId="{1B1E903C-6F95-44BD-8727-FFCA8C40F9ED}" type="presOf" srcId="{CB3CE50F-AF5C-4D57-B19D-CB9B1F521986}" destId="{796E1574-B39B-4818-A567-0D68970B3A3B}" srcOrd="0" destOrd="0" presId="urn:microsoft.com/office/officeart/2008/layout/VerticalCurvedList"/>
    <dgm:cxn modelId="{02A39745-C82F-4EBE-9C81-FCA7890D8845}" type="presOf" srcId="{1CF61272-4D81-4F34-95FF-E27728CD0E60}" destId="{96B2E988-9B22-44F0-8D9B-41E6FF736E90}" srcOrd="0" destOrd="0" presId="urn:microsoft.com/office/officeart/2008/layout/VerticalCurvedList"/>
    <dgm:cxn modelId="{E563A851-6569-4740-B2B4-05F0537A7B66}" type="presOf" srcId="{E1C51A45-BECF-46D2-AADE-7A8165A1CCBE}" destId="{87BD8433-0680-47A8-B6B8-A3127CAC9AF6}" srcOrd="0" destOrd="0" presId="urn:microsoft.com/office/officeart/2008/layout/VerticalCurvedList"/>
    <dgm:cxn modelId="{369DAF59-9682-44E1-BCDE-05486B6966CD}" srcId="{6570309D-9468-3D46-84EB-B596264E407B}" destId="{1CF61272-4D81-4F34-95FF-E27728CD0E60}" srcOrd="4" destOrd="0" parTransId="{0F5DF0BA-B5CD-46F6-BBB1-2E1029C5AEDE}" sibTransId="{BCF25E64-D538-49DD-8DC0-FDB31A3AAADD}"/>
    <dgm:cxn modelId="{51D1748B-4B7F-47D5-8579-7B4A4D91A761}" type="presOf" srcId="{0740F3B0-C0E8-4637-AA24-4D1B4E37527F}" destId="{87D1F3EB-9E39-4167-97BB-FD66BE1ADC83}" srcOrd="0" destOrd="0" presId="urn:microsoft.com/office/officeart/2008/layout/VerticalCurvedList"/>
    <dgm:cxn modelId="{51964A95-563C-44AC-AFED-5F0C4042C33D}" srcId="{6570309D-9468-3D46-84EB-B596264E407B}" destId="{CB3CE50F-AF5C-4D57-B19D-CB9B1F521986}" srcOrd="0" destOrd="0" parTransId="{10759F62-2043-4B6E-B497-C003C07C37EE}" sibTransId="{64D8387C-690C-4073-88A7-10544D248038}"/>
    <dgm:cxn modelId="{E36D3B97-D911-4F49-BA1E-E9E7A999E3D4}" type="presOf" srcId="{6570309D-9468-3D46-84EB-B596264E407B}" destId="{6A04C5A0-2AA6-204C-A144-93E3CCEC3B2C}" srcOrd="0" destOrd="0" presId="urn:microsoft.com/office/officeart/2008/layout/VerticalCurvedList"/>
    <dgm:cxn modelId="{BA3B63BA-40C1-4091-A7F2-4BA43604CB9B}" srcId="{6570309D-9468-3D46-84EB-B596264E407B}" destId="{4F7CED5E-DF1E-4AFB-AC60-603CD8291F81}" srcOrd="1" destOrd="0" parTransId="{F50B6922-A4D5-417A-BFB9-8250BF4A7F59}" sibTransId="{80818714-8D4B-4A1E-816C-959ED0C56BA3}"/>
    <dgm:cxn modelId="{94F8D7C3-B0FD-4C3A-B550-E4FA1CCE3A90}" srcId="{6570309D-9468-3D46-84EB-B596264E407B}" destId="{722ACD2A-0B67-4B61-8A9C-A01AAB595FA6}" srcOrd="3" destOrd="0" parTransId="{AE94BF2E-85A3-418C-B9C1-7607F79E16EA}" sibTransId="{ECE1CAD1-D74A-4846-9566-F386D3FF4B4C}"/>
    <dgm:cxn modelId="{2A222EC4-84AA-4DD8-B010-BD4A5D142685}" srcId="{6570309D-9468-3D46-84EB-B596264E407B}" destId="{98A5B8E1-7889-4EED-B370-E93A1FDA4C7E}" srcOrd="2" destOrd="0" parTransId="{272CFFB3-FB36-4F6B-BB7D-D2882997A9F6}" sibTransId="{07853E73-7CBC-439C-9AB1-14EC87376697}"/>
    <dgm:cxn modelId="{3C6DABC4-AA53-42FC-BE2A-481B618DFF84}" type="presOf" srcId="{98A5B8E1-7889-4EED-B370-E93A1FDA4C7E}" destId="{D275E1F4-86C4-4504-8592-11441762ABD6}" srcOrd="0" destOrd="0" presId="urn:microsoft.com/office/officeart/2008/layout/VerticalCurvedList"/>
    <dgm:cxn modelId="{1ED5E3E8-7431-4DC7-AFBF-E8BF2B6BAA1C}" type="presOf" srcId="{4F7CED5E-DF1E-4AFB-AC60-603CD8291F81}" destId="{DA0D2FC6-02BE-4F5C-8D36-D69E42E7F44D}" srcOrd="0" destOrd="0" presId="urn:microsoft.com/office/officeart/2008/layout/VerticalCurvedList"/>
    <dgm:cxn modelId="{3D8AECE9-5B6D-472A-B4A5-3D4A85B28B23}" srcId="{6570309D-9468-3D46-84EB-B596264E407B}" destId="{E1C51A45-BECF-46D2-AADE-7A8165A1CCBE}" srcOrd="6" destOrd="0" parTransId="{FACC3570-17F3-4949-9F60-CA6CA07FD4A0}" sibTransId="{F76F9249-07E5-4C91-9E46-DB2083D5130D}"/>
    <dgm:cxn modelId="{36E365C6-1526-4C32-85E3-A87D417B1F3A}" type="presParOf" srcId="{6A04C5A0-2AA6-204C-A144-93E3CCEC3B2C}" destId="{441C6BE9-AAC6-3A41-BEE7-138676C93071}" srcOrd="0" destOrd="0" presId="urn:microsoft.com/office/officeart/2008/layout/VerticalCurvedList"/>
    <dgm:cxn modelId="{2B83FC32-523F-47BD-92AB-308D2B4696A9}" type="presParOf" srcId="{441C6BE9-AAC6-3A41-BEE7-138676C93071}" destId="{C098F0D8-87A7-F345-B0CC-7DACD3E25E2B}" srcOrd="0" destOrd="0" presId="urn:microsoft.com/office/officeart/2008/layout/VerticalCurvedList"/>
    <dgm:cxn modelId="{8EAC459D-9A5D-4A50-832F-185D493A05D7}" type="presParOf" srcId="{C098F0D8-87A7-F345-B0CC-7DACD3E25E2B}" destId="{23C0E3C5-6370-784B-A1F8-59EDF1F86FBD}" srcOrd="0" destOrd="0" presId="urn:microsoft.com/office/officeart/2008/layout/VerticalCurvedList"/>
    <dgm:cxn modelId="{9CF1B2DC-3D65-4209-9DB3-B4249BABCBEC}" type="presParOf" srcId="{C098F0D8-87A7-F345-B0CC-7DACD3E25E2B}" destId="{722AF7CF-A3E4-DF4E-A5DE-D86F4F443BEC}" srcOrd="1" destOrd="0" presId="urn:microsoft.com/office/officeart/2008/layout/VerticalCurvedList"/>
    <dgm:cxn modelId="{06E8AAF1-0875-4B3D-8BCC-6990EF77BA81}" type="presParOf" srcId="{C098F0D8-87A7-F345-B0CC-7DACD3E25E2B}" destId="{B0A65888-870D-1843-87E5-35ABE1457727}" srcOrd="2" destOrd="0" presId="urn:microsoft.com/office/officeart/2008/layout/VerticalCurvedList"/>
    <dgm:cxn modelId="{32E25718-9E7C-422C-8A23-E594223BB920}" type="presParOf" srcId="{C098F0D8-87A7-F345-B0CC-7DACD3E25E2B}" destId="{28F68B2F-88F1-EB4E-AAB5-26AE9B40C881}" srcOrd="3" destOrd="0" presId="urn:microsoft.com/office/officeart/2008/layout/VerticalCurvedList"/>
    <dgm:cxn modelId="{DD197D5C-9064-4C29-B010-01E43E9E910A}" type="presParOf" srcId="{441C6BE9-AAC6-3A41-BEE7-138676C93071}" destId="{796E1574-B39B-4818-A567-0D68970B3A3B}" srcOrd="1" destOrd="0" presId="urn:microsoft.com/office/officeart/2008/layout/VerticalCurvedList"/>
    <dgm:cxn modelId="{9CA2FE6B-B4D2-45CC-AD3D-80FAAB0F902D}" type="presParOf" srcId="{441C6BE9-AAC6-3A41-BEE7-138676C93071}" destId="{0793A163-A8EC-4B51-8D49-03D6DDB0724F}" srcOrd="2" destOrd="0" presId="urn:microsoft.com/office/officeart/2008/layout/VerticalCurvedList"/>
    <dgm:cxn modelId="{3BA3807F-CF12-441A-A732-D181AC02EC9A}" type="presParOf" srcId="{0793A163-A8EC-4B51-8D49-03D6DDB0724F}" destId="{0280C32E-54E6-4CFB-A2FE-155633FD87BF}" srcOrd="0" destOrd="0" presId="urn:microsoft.com/office/officeart/2008/layout/VerticalCurvedList"/>
    <dgm:cxn modelId="{410EFF56-C901-4B62-8EA4-CCFB062F6DC8}" type="presParOf" srcId="{441C6BE9-AAC6-3A41-BEE7-138676C93071}" destId="{DA0D2FC6-02BE-4F5C-8D36-D69E42E7F44D}" srcOrd="3" destOrd="0" presId="urn:microsoft.com/office/officeart/2008/layout/VerticalCurvedList"/>
    <dgm:cxn modelId="{2EA13904-D579-4861-B4EA-C071B26CFA44}" type="presParOf" srcId="{441C6BE9-AAC6-3A41-BEE7-138676C93071}" destId="{DA13B531-B62B-4E17-830D-91EDB6A813B8}" srcOrd="4" destOrd="0" presId="urn:microsoft.com/office/officeart/2008/layout/VerticalCurvedList"/>
    <dgm:cxn modelId="{E4F8159E-046D-4716-A52C-0015BA2EC591}" type="presParOf" srcId="{DA13B531-B62B-4E17-830D-91EDB6A813B8}" destId="{20FC338F-7C8A-4BD3-9F48-984A7CDA6F8F}" srcOrd="0" destOrd="0" presId="urn:microsoft.com/office/officeart/2008/layout/VerticalCurvedList"/>
    <dgm:cxn modelId="{605DFB23-6B26-4903-90F1-98D692188DE6}" type="presParOf" srcId="{441C6BE9-AAC6-3A41-BEE7-138676C93071}" destId="{D275E1F4-86C4-4504-8592-11441762ABD6}" srcOrd="5" destOrd="0" presId="urn:microsoft.com/office/officeart/2008/layout/VerticalCurvedList"/>
    <dgm:cxn modelId="{A3E05E2E-51AD-483C-B7F4-80B6837680F9}" type="presParOf" srcId="{441C6BE9-AAC6-3A41-BEE7-138676C93071}" destId="{600C2C4F-336F-479A-95A1-1393F69D5392}" srcOrd="6" destOrd="0" presId="urn:microsoft.com/office/officeart/2008/layout/VerticalCurvedList"/>
    <dgm:cxn modelId="{0CFAA5E8-995F-4A72-BCF9-1557FFD8F0F4}" type="presParOf" srcId="{600C2C4F-336F-479A-95A1-1393F69D5392}" destId="{F6F28214-F47E-4C5E-952D-2354DCEED69D}" srcOrd="0" destOrd="0" presId="urn:microsoft.com/office/officeart/2008/layout/VerticalCurvedList"/>
    <dgm:cxn modelId="{13BD7256-2F64-4B8C-BE24-F7FD4FBDF1B5}" type="presParOf" srcId="{441C6BE9-AAC6-3A41-BEE7-138676C93071}" destId="{BB245D4A-16D8-4952-8456-0DC1E8112EE0}" srcOrd="7" destOrd="0" presId="urn:microsoft.com/office/officeart/2008/layout/VerticalCurvedList"/>
    <dgm:cxn modelId="{5B901FCC-46C9-4918-9D05-AF5169827923}" type="presParOf" srcId="{441C6BE9-AAC6-3A41-BEE7-138676C93071}" destId="{1260F44A-837F-4573-AD5E-E7C72037F160}" srcOrd="8" destOrd="0" presId="urn:microsoft.com/office/officeart/2008/layout/VerticalCurvedList"/>
    <dgm:cxn modelId="{9A2CA162-A704-40DD-8CB2-DF891C862861}" type="presParOf" srcId="{1260F44A-837F-4573-AD5E-E7C72037F160}" destId="{3A4310C8-DA26-4748-BD0A-CACCD741C8B2}" srcOrd="0" destOrd="0" presId="urn:microsoft.com/office/officeart/2008/layout/VerticalCurvedList"/>
    <dgm:cxn modelId="{7E4FECED-38F3-4D5A-896B-AFF19F941368}" type="presParOf" srcId="{441C6BE9-AAC6-3A41-BEE7-138676C93071}" destId="{96B2E988-9B22-44F0-8D9B-41E6FF736E90}" srcOrd="9" destOrd="0" presId="urn:microsoft.com/office/officeart/2008/layout/VerticalCurvedList"/>
    <dgm:cxn modelId="{B12B96CE-A96E-4AF8-BC9F-F5606AB47894}" type="presParOf" srcId="{441C6BE9-AAC6-3A41-BEE7-138676C93071}" destId="{1C59A73C-77AB-48C7-8C64-F4645C9BBACC}" srcOrd="10" destOrd="0" presId="urn:microsoft.com/office/officeart/2008/layout/VerticalCurvedList"/>
    <dgm:cxn modelId="{587BF79F-6D49-404F-AF42-19E8AC4FEB2F}" type="presParOf" srcId="{1C59A73C-77AB-48C7-8C64-F4645C9BBACC}" destId="{80BC50DF-54E0-4B8B-AA34-F1670018F120}" srcOrd="0" destOrd="0" presId="urn:microsoft.com/office/officeart/2008/layout/VerticalCurvedList"/>
    <dgm:cxn modelId="{C2949E43-0A2C-4AAF-9E00-A3A832F8618E}" type="presParOf" srcId="{441C6BE9-AAC6-3A41-BEE7-138676C93071}" destId="{87D1F3EB-9E39-4167-97BB-FD66BE1ADC83}" srcOrd="11" destOrd="0" presId="urn:microsoft.com/office/officeart/2008/layout/VerticalCurvedList"/>
    <dgm:cxn modelId="{9F09B024-D6D5-4351-AB58-5F81E71E86AC}" type="presParOf" srcId="{441C6BE9-AAC6-3A41-BEE7-138676C93071}" destId="{F32716ED-E81D-432E-861C-352144242237}" srcOrd="12" destOrd="0" presId="urn:microsoft.com/office/officeart/2008/layout/VerticalCurvedList"/>
    <dgm:cxn modelId="{5EAF2C14-BCFB-4519-B484-EF825B9FA71E}" type="presParOf" srcId="{F32716ED-E81D-432E-861C-352144242237}" destId="{7FB4B320-2DD6-4054-BA4A-DC80C6EB21D5}" srcOrd="0" destOrd="0" presId="urn:microsoft.com/office/officeart/2008/layout/VerticalCurvedList"/>
    <dgm:cxn modelId="{CDED341A-EA4A-4E50-9642-4042FC7267B0}" type="presParOf" srcId="{441C6BE9-AAC6-3A41-BEE7-138676C93071}" destId="{87BD8433-0680-47A8-B6B8-A3127CAC9AF6}" srcOrd="13" destOrd="0" presId="urn:microsoft.com/office/officeart/2008/layout/VerticalCurvedList"/>
    <dgm:cxn modelId="{8523D786-C824-4D96-8A7E-122A0EFC7F06}" type="presParOf" srcId="{441C6BE9-AAC6-3A41-BEE7-138676C93071}" destId="{B411AE6D-AB44-4921-835C-C5A344929328}" srcOrd="14" destOrd="0" presId="urn:microsoft.com/office/officeart/2008/layout/VerticalCurvedList"/>
    <dgm:cxn modelId="{4ED9513F-021D-441A-8CA0-E2D0DFD2588A}" type="presParOf" srcId="{B411AE6D-AB44-4921-835C-C5A344929328}" destId="{DB769C72-40BF-497B-B0DE-5D4292F822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AF7CF-A3E4-DF4E-A5DE-D86F4F443BEC}">
      <dsp:nvSpPr>
        <dsp:cNvPr id="0" name=""/>
        <dsp:cNvSpPr/>
      </dsp:nvSpPr>
      <dsp:spPr>
        <a:xfrm>
          <a:off x="-5836728" y="-893284"/>
          <a:ext cx="6948689" cy="6948689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74D33-F1B3-D34B-B068-BA21F24CAD1C}">
      <dsp:nvSpPr>
        <dsp:cNvPr id="0" name=""/>
        <dsp:cNvSpPr/>
      </dsp:nvSpPr>
      <dsp:spPr>
        <a:xfrm>
          <a:off x="486011" y="322529"/>
          <a:ext cx="7184637" cy="645471"/>
        </a:xfrm>
        <a:prstGeom prst="rect">
          <a:avLst/>
        </a:prstGeom>
        <a:noFill/>
        <a:ln w="19050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34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Projektowanie budynków według zasad zrównoważonego rozwoju</a:t>
          </a:r>
          <a:endParaRPr lang="pl-PL" sz="1900" b="1" i="0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486011" y="322529"/>
        <a:ext cx="7184637" cy="645471"/>
      </dsp:txXfrm>
    </dsp:sp>
    <dsp:sp modelId="{075F706F-5FC9-1B4D-84BC-D4E6FEF240A5}">
      <dsp:nvSpPr>
        <dsp:cNvPr id="0" name=""/>
        <dsp:cNvSpPr/>
      </dsp:nvSpPr>
      <dsp:spPr>
        <a:xfrm>
          <a:off x="82591" y="266123"/>
          <a:ext cx="806839" cy="806839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64F3B-5D44-4F12-9501-E0C54F87A5E2}">
      <dsp:nvSpPr>
        <dsp:cNvPr id="0" name=""/>
        <dsp:cNvSpPr/>
      </dsp:nvSpPr>
      <dsp:spPr>
        <a:xfrm>
          <a:off x="948537" y="1290426"/>
          <a:ext cx="6722111" cy="645471"/>
        </a:xfrm>
        <a:prstGeom prst="rect">
          <a:avLst/>
        </a:prstGeom>
        <a:noFill/>
        <a:ln w="19050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34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Elementy architektury zrównoważonego rozwoju</a:t>
          </a:r>
          <a:endParaRPr lang="pl-PL" sz="1900" b="1" kern="1200" dirty="0"/>
        </a:p>
      </dsp:txBody>
      <dsp:txXfrm>
        <a:off x="948537" y="1290426"/>
        <a:ext cx="6722111" cy="645471"/>
      </dsp:txXfrm>
    </dsp:sp>
    <dsp:sp modelId="{DF045D92-8008-4268-A12E-91C297A903DB}">
      <dsp:nvSpPr>
        <dsp:cNvPr id="0" name=""/>
        <dsp:cNvSpPr/>
      </dsp:nvSpPr>
      <dsp:spPr>
        <a:xfrm>
          <a:off x="545117" y="1209742"/>
          <a:ext cx="806839" cy="806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6A229-EF09-4802-910F-C556C9BD5581}">
      <dsp:nvSpPr>
        <dsp:cNvPr id="0" name=""/>
        <dsp:cNvSpPr/>
      </dsp:nvSpPr>
      <dsp:spPr>
        <a:xfrm>
          <a:off x="1090495" y="2258324"/>
          <a:ext cx="6580153" cy="645471"/>
        </a:xfrm>
        <a:prstGeom prst="rect">
          <a:avLst/>
        </a:prstGeom>
        <a:noFill/>
        <a:ln w="19050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34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Zrównoważone materiały budowlane</a:t>
          </a:r>
          <a:endParaRPr lang="pl-PL" sz="1900" b="1" i="0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1090495" y="2258324"/>
        <a:ext cx="6580153" cy="645471"/>
      </dsp:txXfrm>
    </dsp:sp>
    <dsp:sp modelId="{1A6F2365-4D33-CF4E-AA45-BC1DF3F98A15}">
      <dsp:nvSpPr>
        <dsp:cNvPr id="0" name=""/>
        <dsp:cNvSpPr/>
      </dsp:nvSpPr>
      <dsp:spPr>
        <a:xfrm>
          <a:off x="687075" y="2201918"/>
          <a:ext cx="806839" cy="806839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8EA2E-6A6D-475A-8F5E-A04935BEFD9E}">
      <dsp:nvSpPr>
        <dsp:cNvPr id="0" name=""/>
        <dsp:cNvSpPr/>
      </dsp:nvSpPr>
      <dsp:spPr>
        <a:xfrm>
          <a:off x="948537" y="3226221"/>
          <a:ext cx="6722111" cy="645471"/>
        </a:xfrm>
        <a:prstGeom prst="rect">
          <a:avLst/>
        </a:prstGeom>
        <a:noFill/>
        <a:ln w="19050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34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Fizyka Budowli II </a:t>
          </a:r>
          <a:endParaRPr lang="pl-PL" sz="1900" b="1" i="0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948537" y="3226221"/>
        <a:ext cx="6722111" cy="645471"/>
      </dsp:txXfrm>
    </dsp:sp>
    <dsp:sp modelId="{9398C9D2-784B-42DC-9C61-0F1B8AE54D78}">
      <dsp:nvSpPr>
        <dsp:cNvPr id="0" name=""/>
        <dsp:cNvSpPr/>
      </dsp:nvSpPr>
      <dsp:spPr>
        <a:xfrm>
          <a:off x="545117" y="3145537"/>
          <a:ext cx="806839" cy="806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6D74A-E4FA-4E44-9A99-BB437FBD1763}">
      <dsp:nvSpPr>
        <dsp:cNvPr id="0" name=""/>
        <dsp:cNvSpPr/>
      </dsp:nvSpPr>
      <dsp:spPr>
        <a:xfrm>
          <a:off x="486011" y="4194119"/>
          <a:ext cx="7184637" cy="645471"/>
        </a:xfrm>
        <a:prstGeom prst="rect">
          <a:avLst/>
        </a:prstGeom>
        <a:noFill/>
        <a:ln w="19050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34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i="0" kern="1200" dirty="0">
              <a:solidFill>
                <a:srgbClr val="3C3C4C"/>
              </a:solidFill>
            </a:rPr>
            <a:t>Metody komputerowe w budownictwie energooszczędnym</a:t>
          </a:r>
          <a:r>
            <a:rPr lang="pl-PL" sz="1900" b="1" i="0" kern="1200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rPr>
            <a:t> </a:t>
          </a:r>
        </a:p>
      </dsp:txBody>
      <dsp:txXfrm>
        <a:off x="486011" y="4194119"/>
        <a:ext cx="7184637" cy="645471"/>
      </dsp:txXfrm>
    </dsp:sp>
    <dsp:sp modelId="{DE6CE4E9-A4BE-4AB4-9FDD-F35BFD312DC7}">
      <dsp:nvSpPr>
        <dsp:cNvPr id="0" name=""/>
        <dsp:cNvSpPr/>
      </dsp:nvSpPr>
      <dsp:spPr>
        <a:xfrm>
          <a:off x="82591" y="4113435"/>
          <a:ext cx="806839" cy="806839"/>
        </a:xfrm>
        <a:prstGeom prst="ellipse">
          <a:avLst/>
        </a:prstGeom>
        <a:solidFill>
          <a:srgbClr val="69BA9C"/>
        </a:solidFill>
        <a:ln w="19050" cap="flat" cmpd="sng" algn="ctr">
          <a:solidFill>
            <a:srgbClr val="69BA9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AC8A-B445-9C43-AD4F-367D08BD705F}">
      <dsp:nvSpPr>
        <dsp:cNvPr id="0" name=""/>
        <dsp:cNvSpPr/>
      </dsp:nvSpPr>
      <dsp:spPr>
        <a:xfrm>
          <a:off x="360778" y="0"/>
          <a:ext cx="3054316" cy="1832589"/>
        </a:xfrm>
        <a:prstGeom prst="rect">
          <a:avLst/>
        </a:prstGeom>
        <a:noFill/>
        <a:ln w="28575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i="1" kern="1200" dirty="0">
              <a:solidFill>
                <a:srgbClr val="3C3C4C"/>
              </a:solidFill>
            </a:rPr>
            <a:t>WŁASNA DZIAŁALNOŚĆ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i="1" kern="1200" dirty="0">
              <a:solidFill>
                <a:srgbClr val="3C3C4C"/>
              </a:solidFill>
            </a:rPr>
            <a:t> w zakresie auditingu energetycznego                      i certyfikacji energetycznej.</a:t>
          </a:r>
          <a:endParaRPr lang="pl-PL" sz="2000" b="0" i="1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360778" y="0"/>
        <a:ext cx="3054316" cy="1832589"/>
      </dsp:txXfrm>
    </dsp:sp>
    <dsp:sp modelId="{0FD654AB-F403-AC4C-9B5F-B9EEF909A610}">
      <dsp:nvSpPr>
        <dsp:cNvPr id="0" name=""/>
        <dsp:cNvSpPr/>
      </dsp:nvSpPr>
      <dsp:spPr>
        <a:xfrm>
          <a:off x="3720526" y="1289"/>
          <a:ext cx="3054316" cy="1832589"/>
        </a:xfrm>
        <a:prstGeom prst="rect">
          <a:avLst/>
        </a:prstGeom>
        <a:noFill/>
        <a:ln w="28575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1" kern="1200" dirty="0">
              <a:solidFill>
                <a:srgbClr val="3C3C4C"/>
              </a:solidFill>
            </a:rPr>
            <a:t>FIRMY WYKONAWCZE </a:t>
          </a:r>
          <a:r>
            <a:rPr lang="pl-PL" sz="2000" b="0" i="1" kern="1200" dirty="0">
              <a:solidFill>
                <a:srgbClr val="3C3C4C"/>
              </a:solidFill>
            </a:rPr>
            <a:t>realizujące ocieplenia budynków</a:t>
          </a:r>
          <a:endParaRPr lang="pl-PL" sz="2000" b="0" i="1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3720526" y="1289"/>
        <a:ext cx="3054316" cy="1832589"/>
      </dsp:txXfrm>
    </dsp:sp>
    <dsp:sp modelId="{EE31AB20-6C79-D946-B0CF-5F129A3DF893}">
      <dsp:nvSpPr>
        <dsp:cNvPr id="0" name=""/>
        <dsp:cNvSpPr/>
      </dsp:nvSpPr>
      <dsp:spPr>
        <a:xfrm>
          <a:off x="7080274" y="1289"/>
          <a:ext cx="3054316" cy="1832589"/>
        </a:xfrm>
        <a:prstGeom prst="rect">
          <a:avLst/>
        </a:prstGeom>
        <a:noFill/>
        <a:ln w="28575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1" kern="1200" dirty="0">
              <a:solidFill>
                <a:srgbClr val="3C3C4C"/>
              </a:solidFill>
            </a:rPr>
            <a:t>ADMINISTRACJA SAMORZĄDOWA                </a:t>
          </a:r>
          <a:r>
            <a:rPr lang="pl-PL" sz="2000" b="0" i="1" kern="1200" dirty="0">
              <a:solidFill>
                <a:srgbClr val="3C3C4C"/>
              </a:solidFill>
            </a:rPr>
            <a:t>(działy ochrona środowiska i budownictwa)</a:t>
          </a:r>
          <a:endParaRPr lang="pl-PL" sz="2000" b="0" i="1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7080274" y="1289"/>
        <a:ext cx="3054316" cy="1832589"/>
      </dsp:txXfrm>
    </dsp:sp>
    <dsp:sp modelId="{45B3F6FD-6F35-3549-B4E4-0F8F25AC37C2}">
      <dsp:nvSpPr>
        <dsp:cNvPr id="0" name=""/>
        <dsp:cNvSpPr/>
      </dsp:nvSpPr>
      <dsp:spPr>
        <a:xfrm>
          <a:off x="2040652" y="2139310"/>
          <a:ext cx="3054316" cy="1832589"/>
        </a:xfrm>
        <a:prstGeom prst="rect">
          <a:avLst/>
        </a:prstGeom>
        <a:noFill/>
        <a:ln w="28575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1" kern="1200" dirty="0">
              <a:solidFill>
                <a:srgbClr val="3C3C4C"/>
              </a:solidFill>
            </a:rPr>
            <a:t>FIRMY DORADCZE </a:t>
          </a:r>
          <a:r>
            <a:rPr lang="pl-PL" sz="2000" b="0" i="1" kern="1200" dirty="0">
              <a:solidFill>
                <a:srgbClr val="3C3C4C"/>
              </a:solidFill>
            </a:rPr>
            <a:t>zajmujące się efektywnością energetyczna                           i budownictwem ekologicznym</a:t>
          </a:r>
          <a:endParaRPr lang="pl-PL" sz="2000" b="0" i="1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2040652" y="2139310"/>
        <a:ext cx="3054316" cy="1832589"/>
      </dsp:txXfrm>
    </dsp:sp>
    <dsp:sp modelId="{CE5B2B14-5203-8F48-8D04-2DD004833576}">
      <dsp:nvSpPr>
        <dsp:cNvPr id="0" name=""/>
        <dsp:cNvSpPr/>
      </dsp:nvSpPr>
      <dsp:spPr>
        <a:xfrm>
          <a:off x="5400400" y="2139310"/>
          <a:ext cx="3054316" cy="1832589"/>
        </a:xfrm>
        <a:prstGeom prst="rect">
          <a:avLst/>
        </a:prstGeom>
        <a:noFill/>
        <a:ln w="28575">
          <a:solidFill>
            <a:schemeClr val="accent4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1" kern="1200" dirty="0">
              <a:solidFill>
                <a:srgbClr val="3C3C4C"/>
              </a:solidFill>
            </a:rPr>
            <a:t>BIURA PROJEKTÓW </a:t>
          </a:r>
          <a:r>
            <a:rPr lang="pl-PL" sz="2000" b="0" i="1" kern="1200" dirty="0">
              <a:solidFill>
                <a:srgbClr val="3C3C4C"/>
              </a:solidFill>
            </a:rPr>
            <a:t>specjalizujące się w budownictwie energooszczędnym</a:t>
          </a:r>
          <a:endParaRPr lang="pl-PL" sz="2000" b="0" i="1" kern="1200" dirty="0">
            <a:solidFill>
              <a:srgbClr val="3C3C4C"/>
            </a:solidFill>
            <a:latin typeface="Adagio_Slab" charset="0"/>
            <a:ea typeface="Adagio_Slab" charset="0"/>
            <a:cs typeface="Adagio_Slab" charset="0"/>
          </a:endParaRPr>
        </a:p>
      </dsp:txBody>
      <dsp:txXfrm>
        <a:off x="5400400" y="2139310"/>
        <a:ext cx="3054316" cy="1832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AF7CF-A3E4-DF4E-A5DE-D86F4F443BEC}">
      <dsp:nvSpPr>
        <dsp:cNvPr id="0" name=""/>
        <dsp:cNvSpPr/>
      </dsp:nvSpPr>
      <dsp:spPr>
        <a:xfrm>
          <a:off x="-5833112" y="-893284"/>
          <a:ext cx="6948689" cy="6948689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E1574-B39B-4818-A567-0D68970B3A3B}">
      <dsp:nvSpPr>
        <dsp:cNvPr id="0" name=""/>
        <dsp:cNvSpPr/>
      </dsp:nvSpPr>
      <dsp:spPr>
        <a:xfrm>
          <a:off x="362122" y="234669"/>
          <a:ext cx="7312141" cy="4691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3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Fizyka Budowli</a:t>
          </a:r>
          <a:endParaRPr lang="pl-PL" sz="2000" b="1" i="0" kern="1200" dirty="0">
            <a:latin typeface="Adagio_Slab" charset="0"/>
            <a:ea typeface="Adagio_Slab" charset="0"/>
            <a:cs typeface="Adagio_Slab" charset="0"/>
          </a:endParaRPr>
        </a:p>
      </dsp:txBody>
      <dsp:txXfrm>
        <a:off x="362122" y="234669"/>
        <a:ext cx="7312141" cy="469133"/>
      </dsp:txXfrm>
    </dsp:sp>
    <dsp:sp modelId="{0280C32E-54E6-4CFB-A2FE-155633FD87BF}">
      <dsp:nvSpPr>
        <dsp:cNvPr id="0" name=""/>
        <dsp:cNvSpPr/>
      </dsp:nvSpPr>
      <dsp:spPr>
        <a:xfrm>
          <a:off x="68914" y="176028"/>
          <a:ext cx="586416" cy="586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D2FC6-02BE-4F5C-8D36-D69E42E7F44D}">
      <dsp:nvSpPr>
        <dsp:cNvPr id="0" name=""/>
        <dsp:cNvSpPr/>
      </dsp:nvSpPr>
      <dsp:spPr>
        <a:xfrm>
          <a:off x="786965" y="938783"/>
          <a:ext cx="6887299" cy="4691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3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Projektowanie budynków użyteczności publicznej z uwzględnieniem efektywności energetycznej</a:t>
          </a:r>
        </a:p>
      </dsp:txBody>
      <dsp:txXfrm>
        <a:off x="786965" y="938783"/>
        <a:ext cx="6887299" cy="469133"/>
      </dsp:txXfrm>
    </dsp:sp>
    <dsp:sp modelId="{20FC338F-7C8A-4BD3-9F48-984A7CDA6F8F}">
      <dsp:nvSpPr>
        <dsp:cNvPr id="0" name=""/>
        <dsp:cNvSpPr/>
      </dsp:nvSpPr>
      <dsp:spPr>
        <a:xfrm>
          <a:off x="493756" y="880141"/>
          <a:ext cx="586416" cy="586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5E1F4-86C4-4504-8592-11441762ABD6}">
      <dsp:nvSpPr>
        <dsp:cNvPr id="0" name=""/>
        <dsp:cNvSpPr/>
      </dsp:nvSpPr>
      <dsp:spPr>
        <a:xfrm>
          <a:off x="1019776" y="1642380"/>
          <a:ext cx="6654487" cy="4691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3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Metody optymalizacyjne w energooszczędnym budownictwie</a:t>
          </a:r>
        </a:p>
      </dsp:txBody>
      <dsp:txXfrm>
        <a:off x="1019776" y="1642380"/>
        <a:ext cx="6654487" cy="469133"/>
      </dsp:txXfrm>
    </dsp:sp>
    <dsp:sp modelId="{F6F28214-F47E-4C5E-952D-2354DCEED69D}">
      <dsp:nvSpPr>
        <dsp:cNvPr id="0" name=""/>
        <dsp:cNvSpPr/>
      </dsp:nvSpPr>
      <dsp:spPr>
        <a:xfrm>
          <a:off x="726568" y="1583738"/>
          <a:ext cx="586416" cy="586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45D4A-16D8-4952-8456-0DC1E8112EE0}">
      <dsp:nvSpPr>
        <dsp:cNvPr id="0" name=""/>
        <dsp:cNvSpPr/>
      </dsp:nvSpPr>
      <dsp:spPr>
        <a:xfrm>
          <a:off x="1094111" y="2346493"/>
          <a:ext cx="6580153" cy="4691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3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Niekonwencjonalne</a:t>
          </a:r>
          <a:r>
            <a:rPr lang="en-US" sz="2000" b="1" kern="1200" dirty="0"/>
            <a:t> </a:t>
          </a:r>
          <a:r>
            <a:rPr lang="en-US" sz="2000" b="1" kern="1200" dirty="0" err="1"/>
            <a:t>źródła</a:t>
          </a:r>
          <a:r>
            <a:rPr lang="en-US" sz="2000" b="1" kern="1200" dirty="0"/>
            <a:t> </a:t>
          </a:r>
          <a:r>
            <a:rPr lang="en-US" sz="2000" b="1" kern="1200" dirty="0" err="1"/>
            <a:t>ciepła</a:t>
          </a:r>
          <a:endParaRPr lang="pl-PL" sz="2000" b="1" kern="1200" dirty="0"/>
        </a:p>
      </dsp:txBody>
      <dsp:txXfrm>
        <a:off x="1094111" y="2346493"/>
        <a:ext cx="6580153" cy="469133"/>
      </dsp:txXfrm>
    </dsp:sp>
    <dsp:sp modelId="{3A4310C8-DA26-4748-BD0A-CACCD741C8B2}">
      <dsp:nvSpPr>
        <dsp:cNvPr id="0" name=""/>
        <dsp:cNvSpPr/>
      </dsp:nvSpPr>
      <dsp:spPr>
        <a:xfrm>
          <a:off x="800902" y="2287851"/>
          <a:ext cx="586416" cy="586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2E988-9B22-44F0-8D9B-41E6FF736E90}">
      <dsp:nvSpPr>
        <dsp:cNvPr id="0" name=""/>
        <dsp:cNvSpPr/>
      </dsp:nvSpPr>
      <dsp:spPr>
        <a:xfrm>
          <a:off x="1019776" y="3050606"/>
          <a:ext cx="6654487" cy="4691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3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Energooszczędne konstrukcje drewniane i murowe</a:t>
          </a:r>
        </a:p>
      </dsp:txBody>
      <dsp:txXfrm>
        <a:off x="1019776" y="3050606"/>
        <a:ext cx="6654487" cy="469133"/>
      </dsp:txXfrm>
    </dsp:sp>
    <dsp:sp modelId="{80BC50DF-54E0-4B8B-AA34-F1670018F120}">
      <dsp:nvSpPr>
        <dsp:cNvPr id="0" name=""/>
        <dsp:cNvSpPr/>
      </dsp:nvSpPr>
      <dsp:spPr>
        <a:xfrm>
          <a:off x="726568" y="2991964"/>
          <a:ext cx="586416" cy="586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1F3EB-9E39-4167-97BB-FD66BE1ADC83}">
      <dsp:nvSpPr>
        <dsp:cNvPr id="0" name=""/>
        <dsp:cNvSpPr/>
      </dsp:nvSpPr>
      <dsp:spPr>
        <a:xfrm>
          <a:off x="786965" y="3754203"/>
          <a:ext cx="6887299" cy="4691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3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Inżynieria materiałów budowlanych</a:t>
          </a:r>
        </a:p>
      </dsp:txBody>
      <dsp:txXfrm>
        <a:off x="786965" y="3754203"/>
        <a:ext cx="6887299" cy="469133"/>
      </dsp:txXfrm>
    </dsp:sp>
    <dsp:sp modelId="{7FB4B320-2DD6-4054-BA4A-DC80C6EB21D5}">
      <dsp:nvSpPr>
        <dsp:cNvPr id="0" name=""/>
        <dsp:cNvSpPr/>
      </dsp:nvSpPr>
      <dsp:spPr>
        <a:xfrm>
          <a:off x="493756" y="3695561"/>
          <a:ext cx="586416" cy="586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D8433-0680-47A8-B6B8-A3127CAC9AF6}">
      <dsp:nvSpPr>
        <dsp:cNvPr id="0" name=""/>
        <dsp:cNvSpPr/>
      </dsp:nvSpPr>
      <dsp:spPr>
        <a:xfrm>
          <a:off x="362122" y="4458316"/>
          <a:ext cx="7312141" cy="4691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3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0" kern="1200" dirty="0">
              <a:latin typeface="Adagio_Slab" charset="0"/>
              <a:ea typeface="Adagio_Slab" charset="0"/>
              <a:cs typeface="Adagio_Slab" charset="0"/>
            </a:rPr>
            <a:t>Metody obliczeniowe w Budownictwie Zrównoważonym </a:t>
          </a:r>
          <a:endParaRPr lang="pl-PL" sz="2000" b="1" kern="1200" dirty="0"/>
        </a:p>
      </dsp:txBody>
      <dsp:txXfrm>
        <a:off x="362122" y="4458316"/>
        <a:ext cx="7312141" cy="469133"/>
      </dsp:txXfrm>
    </dsp:sp>
    <dsp:sp modelId="{DB769C72-40BF-497B-B0DE-5D4292F822A1}">
      <dsp:nvSpPr>
        <dsp:cNvPr id="0" name=""/>
        <dsp:cNvSpPr/>
      </dsp:nvSpPr>
      <dsp:spPr>
        <a:xfrm>
          <a:off x="68914" y="4399674"/>
          <a:ext cx="586416" cy="5864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7833A-F97A-4342-85D4-27030B3D134F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F1386-FCCA-3B4B-AA9B-BD8D960738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2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10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533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446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97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08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97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14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14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142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1439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439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43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F063-69EB-C644-8AB1-E5803C20EBE3}" type="datetime1">
              <a:rPr lang="pl-PL" smtClean="0"/>
              <a:t>2019-05-29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7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91AA-904B-014A-B53D-48D760046CF3}" type="datetime1">
              <a:rPr lang="pl-PL" smtClean="0"/>
              <a:t>2019-05-29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16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475C-013D-324C-B76E-2FAE353993EB}" type="datetime1">
              <a:rPr lang="pl-PL" smtClean="0"/>
              <a:t>2019-05-29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1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E185-5223-A043-AFB5-0E6296B0D09D}" type="datetime1">
              <a:rPr lang="pl-PL" smtClean="0"/>
              <a:t>2019-05-29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E6D5-64EB-F140-8022-7FE4C8839EC4}" type="datetime1">
              <a:rPr lang="pl-PL" smtClean="0"/>
              <a:t>2019-05-29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4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FB9E-4599-AE42-B167-0D576E9413BB}" type="datetime1">
              <a:rPr lang="pl-PL" smtClean="0"/>
              <a:t>2019-05-29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618D-7D6E-7640-A0D2-A3244D9470F1}" type="datetime1">
              <a:rPr lang="pl-PL" smtClean="0"/>
              <a:t>2019-05-29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4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541C-0379-E841-92A8-520A81A3BF19}" type="datetime1">
              <a:rPr lang="pl-PL" smtClean="0"/>
              <a:t>2019-05-29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37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4A31-4D44-934A-B8D3-1ACF96370747}" type="datetime1">
              <a:rPr lang="pl-PL" smtClean="0"/>
              <a:t>2019-05-29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30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9067-29AD-9443-B9ED-60DF7C7F8354}" type="datetime1">
              <a:rPr lang="pl-PL" smtClean="0"/>
              <a:t>2019-05-29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3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7EE6-23CF-C946-AFCC-3993BEF3AF63}" type="datetime1">
              <a:rPr lang="pl-PL" smtClean="0"/>
              <a:t>2019-05-29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75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5B82-AE3D-E340-B351-73296EB7519D}" type="datetime1">
              <a:rPr lang="pl-PL" smtClean="0"/>
              <a:t>2019-05-29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61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1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pic>
        <p:nvPicPr>
          <p:cNvPr id="6" name="Picture 2" descr="Znalezione obrazy dla zapytania budownictwo zrównoważ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27" y="176643"/>
            <a:ext cx="7330956" cy="6623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Tekstowe 2"/>
          <p:cNvSpPr txBox="1"/>
          <p:nvPr/>
        </p:nvSpPr>
        <p:spPr>
          <a:xfrm>
            <a:off x="113655" y="298052"/>
            <a:ext cx="842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Budownictwo Zrównoważone</a:t>
            </a:r>
          </a:p>
        </p:txBody>
      </p:sp>
    </p:spTree>
    <p:extLst>
      <p:ext uri="{BB962C8B-B14F-4D97-AF65-F5344CB8AC3E}">
        <p14:creationId xmlns:p14="http://schemas.microsoft.com/office/powerpoint/2010/main" val="3536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10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4336172"/>
              </p:ext>
            </p:extLst>
          </p:nvPr>
        </p:nvGraphicFramePr>
        <p:xfrm>
          <a:off x="914401" y="1723603"/>
          <a:ext cx="10495369" cy="397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Tekstowe 5"/>
          <p:cNvSpPr txBox="1"/>
          <p:nvPr/>
        </p:nvSpPr>
        <p:spPr>
          <a:xfrm>
            <a:off x="404601" y="298053"/>
            <a:ext cx="850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/>
              <a:t>Możliwości zatrudnienia po ukończeniu studiów</a:t>
            </a:r>
            <a:r>
              <a:rPr lang="pl-PL" sz="3200" b="1" i="1" dirty="0">
                <a:solidFill>
                  <a:srgbClr val="3C3C4C"/>
                </a:solidFill>
              </a:rPr>
              <a:t>:</a:t>
            </a:r>
            <a:endParaRPr lang="pl-PL" sz="3200" b="1" i="1" dirty="0"/>
          </a:p>
        </p:txBody>
      </p:sp>
    </p:spTree>
    <p:extLst>
      <p:ext uri="{BB962C8B-B14F-4D97-AF65-F5344CB8AC3E}">
        <p14:creationId xmlns:p14="http://schemas.microsoft.com/office/powerpoint/2010/main" val="41824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11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892054" y="298053"/>
            <a:ext cx="5302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/>
              <a:t>MOŻLIWOŚĆ KONTYNUACJI </a:t>
            </a:r>
          </a:p>
          <a:p>
            <a:pPr algn="ctr"/>
            <a:r>
              <a:rPr lang="pl-PL" sz="3200" b="1" i="1" dirty="0"/>
              <a:t>NA STUDIACH II-GO STOPNIA</a:t>
            </a:r>
            <a:endParaRPr lang="pl-PL" sz="3200" b="1" i="1" dirty="0">
              <a:solidFill>
                <a:srgbClr val="3C3C4C"/>
              </a:solidFill>
              <a:latin typeface="Adagio_Slab Medium" charset="0"/>
              <a:ea typeface="Adagio_Slab Medium" charset="0"/>
              <a:cs typeface="Adagio_Slab Medium" charset="0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748145" y="1881477"/>
            <a:ext cx="55903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STUDIA I-go STOPNIA: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BUDOWNITWO ZRÓWNOWAŻONE</a:t>
            </a:r>
          </a:p>
          <a:p>
            <a:pPr algn="ctr"/>
            <a:r>
              <a:rPr lang="pl-PL" sz="6600" b="1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↓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STUDIA II-go STOPNIA:</a:t>
            </a: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BUDOWNICTWO ZRÓWNOWAŻONE</a:t>
            </a:r>
          </a:p>
        </p:txBody>
      </p:sp>
      <p:pic>
        <p:nvPicPr>
          <p:cNvPr id="10" name="Picture 3" descr="C:\Users\Piotr\Desktop\bahrain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4"/>
          <a:stretch/>
        </p:blipFill>
        <p:spPr bwMode="auto">
          <a:xfrm>
            <a:off x="6629400" y="-1892"/>
            <a:ext cx="5562600" cy="685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4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12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919927"/>
              </p:ext>
            </p:extLst>
          </p:nvPr>
        </p:nvGraphicFramePr>
        <p:xfrm>
          <a:off x="2339496" y="1364629"/>
          <a:ext cx="7743179" cy="516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eTekstowe 6"/>
          <p:cNvSpPr txBox="1"/>
          <p:nvPr/>
        </p:nvSpPr>
        <p:spPr>
          <a:xfrm>
            <a:off x="404601" y="298053"/>
            <a:ext cx="1050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Przedmioty specjalistyczne (Studia II-go stopnia):</a:t>
            </a:r>
          </a:p>
        </p:txBody>
      </p:sp>
    </p:spTree>
    <p:extLst>
      <p:ext uri="{BB962C8B-B14F-4D97-AF65-F5344CB8AC3E}">
        <p14:creationId xmlns:p14="http://schemas.microsoft.com/office/powerpoint/2010/main" val="36634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500723" y="3039762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  <a:latin typeface="Adagio_Slab" charset="0"/>
                <a:ea typeface="Adagio_Slab" charset="0"/>
                <a:cs typeface="Adagio_Slab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9429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2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285704" y="1358141"/>
            <a:ext cx="52838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Budownictwo przyjazne środowisku naturalnemu powinno realizować zasady trwałego i zrównoważonego rozwoju. </a:t>
            </a:r>
          </a:p>
          <a:p>
            <a:pPr algn="just">
              <a:lnSpc>
                <a:spcPct val="150000"/>
              </a:lnSpc>
            </a:pPr>
            <a:endParaRPr lang="pl-PL" sz="2000" dirty="0">
              <a:solidFill>
                <a:srgbClr val="3C3C4C"/>
              </a:solidFill>
              <a:latin typeface="Adagio_Slab" charset="0"/>
              <a:ea typeface="Adagio_Slab" charset="0"/>
              <a:cs typeface="Adagio_Slab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Zrównoważony rozwój - zaspokojenie potrzeb współczesnego społeczeństwa, pozostawiając możliwości zaspokojenia potrzeb przyszłych pokoleń.</a:t>
            </a:r>
          </a:p>
        </p:txBody>
      </p:sp>
      <p:sp>
        <p:nvSpPr>
          <p:cNvPr id="8" name="PoleTekstowe 7"/>
          <p:cNvSpPr txBox="1"/>
          <p:nvPr/>
        </p:nvSpPr>
        <p:spPr>
          <a:xfrm>
            <a:off x="285704" y="397614"/>
            <a:ext cx="6530732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3200" b="1" i="1" dirty="0">
                <a:latin typeface="Adagio_Slab" charset="0"/>
                <a:ea typeface="Adagio_Slab" charset="0"/>
                <a:cs typeface="Adagio_Slab" charset="0"/>
              </a:rPr>
              <a:t>Budownictwo Zrównoważone …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E7F68AE-B668-48D5-8A15-8AA31FDF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028" y="537259"/>
            <a:ext cx="6930972" cy="5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3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2764738"/>
              </p:ext>
            </p:extLst>
          </p:nvPr>
        </p:nvGraphicFramePr>
        <p:xfrm>
          <a:off x="2339496" y="1364629"/>
          <a:ext cx="7743179" cy="516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eTekstowe 6"/>
          <p:cNvSpPr txBox="1"/>
          <p:nvPr/>
        </p:nvSpPr>
        <p:spPr>
          <a:xfrm>
            <a:off x="404601" y="298053"/>
            <a:ext cx="1050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Przedmioty specjalistyczne (Studia I-go stopnia):</a:t>
            </a:r>
          </a:p>
        </p:txBody>
      </p:sp>
    </p:spTree>
    <p:extLst>
      <p:ext uri="{BB962C8B-B14F-4D97-AF65-F5344CB8AC3E}">
        <p14:creationId xmlns:p14="http://schemas.microsoft.com/office/powerpoint/2010/main" val="36634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4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404601" y="298053"/>
            <a:ext cx="10235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Elementy architektury zrównoważonego rozwoju:</a:t>
            </a:r>
          </a:p>
        </p:txBody>
      </p:sp>
      <p:pic>
        <p:nvPicPr>
          <p:cNvPr id="4" name="Symbol zastępczy zawartości 3" descr="masdar city 1.jpg"/>
          <p:cNvPicPr>
            <a:picLocks noChangeAspect="1"/>
          </p:cNvPicPr>
          <p:nvPr/>
        </p:nvPicPr>
        <p:blipFill rotWithShape="1">
          <a:blip r:embed="rId3" cstate="print"/>
          <a:srcRect b="16265"/>
          <a:stretch/>
        </p:blipFill>
        <p:spPr>
          <a:xfrm>
            <a:off x="1065500" y="1344246"/>
            <a:ext cx="9872008" cy="535058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272806" y="974913"/>
            <a:ext cx="4912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Masdar</a:t>
            </a:r>
            <a:r>
              <a:rPr lang="pl-PL" dirty="0"/>
              <a:t> City w Zjednoczonych Emiratach Arabskich</a:t>
            </a:r>
          </a:p>
        </p:txBody>
      </p:sp>
      <p:sp>
        <p:nvSpPr>
          <p:cNvPr id="8" name="Prostokąt 7"/>
          <p:cNvSpPr/>
          <p:nvPr/>
        </p:nvSpPr>
        <p:spPr>
          <a:xfrm>
            <a:off x="1948827" y="1488295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400" dirty="0"/>
              <a:t>Pierwsze miasto </a:t>
            </a:r>
            <a:r>
              <a:rPr lang="pl-PL" sz="2400" dirty="0" err="1"/>
              <a:t>zeroodpadowe</a:t>
            </a:r>
            <a:r>
              <a:rPr lang="pl-PL" sz="2400" dirty="0"/>
              <a:t> </a:t>
            </a:r>
          </a:p>
          <a:p>
            <a:pPr algn="ctr">
              <a:buNone/>
            </a:pPr>
            <a:r>
              <a:rPr lang="pl-PL" sz="2400" dirty="0"/>
              <a:t>o zerowej emisji dwutlenku węgla</a:t>
            </a:r>
          </a:p>
        </p:txBody>
      </p:sp>
    </p:spTree>
    <p:extLst>
      <p:ext uri="{BB962C8B-B14F-4D97-AF65-F5344CB8AC3E}">
        <p14:creationId xmlns:p14="http://schemas.microsoft.com/office/powerpoint/2010/main" val="105063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Piotr\Desktop\Eksperymentalny_budynek_60000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8"/>
          <a:stretch/>
        </p:blipFill>
        <p:spPr bwMode="auto">
          <a:xfrm>
            <a:off x="814568" y="1344245"/>
            <a:ext cx="10624478" cy="524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5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404601" y="298053"/>
            <a:ext cx="10235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Zrównoważone materiały budowlane:</a:t>
            </a:r>
          </a:p>
        </p:txBody>
      </p:sp>
      <p:sp>
        <p:nvSpPr>
          <p:cNvPr id="8" name="Prostokąt 7"/>
          <p:cNvSpPr/>
          <p:nvPr/>
        </p:nvSpPr>
        <p:spPr>
          <a:xfrm>
            <a:off x="814568" y="928746"/>
            <a:ext cx="10624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400" dirty="0"/>
              <a:t>Budynek doświadczalny Politechniki Warszawskiej z ziemi ubijanej</a:t>
            </a:r>
          </a:p>
        </p:txBody>
      </p:sp>
    </p:spTree>
    <p:extLst>
      <p:ext uri="{BB962C8B-B14F-4D97-AF65-F5344CB8AC3E}">
        <p14:creationId xmlns:p14="http://schemas.microsoft.com/office/powerpoint/2010/main" val="19008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6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404601" y="298053"/>
            <a:ext cx="10235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Fizyka budowli II:</a:t>
            </a:r>
          </a:p>
        </p:txBody>
      </p:sp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r="7563"/>
          <a:stretch/>
        </p:blipFill>
        <p:spPr bwMode="auto">
          <a:xfrm>
            <a:off x="6172199" y="858863"/>
            <a:ext cx="5600701" cy="4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/>
          <p:nvPr/>
        </p:nvPicPr>
        <p:blipFill rotWithShape="1">
          <a:blip r:embed="rId4"/>
          <a:srcRect b="5123"/>
          <a:stretch/>
        </p:blipFill>
        <p:spPr bwMode="auto">
          <a:xfrm>
            <a:off x="97617" y="858863"/>
            <a:ext cx="5759450" cy="1911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az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39180" y="4655527"/>
            <a:ext cx="5830570" cy="1983105"/>
          </a:xfrm>
          <a:prstGeom prst="rect">
            <a:avLst/>
          </a:prstGeom>
        </p:spPr>
      </p:pic>
      <p:pic>
        <p:nvPicPr>
          <p:cNvPr id="14" name="Obraz 13"/>
          <p:cNvPicPr/>
          <p:nvPr/>
        </p:nvPicPr>
        <p:blipFill>
          <a:blip r:embed="rId6"/>
          <a:stretch>
            <a:fillRect/>
          </a:stretch>
        </p:blipFill>
        <p:spPr>
          <a:xfrm>
            <a:off x="139180" y="2770212"/>
            <a:ext cx="5759450" cy="18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7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404601" y="298053"/>
            <a:ext cx="842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Popularne tematy prac dyplomowych:</a:t>
            </a:r>
          </a:p>
        </p:txBody>
      </p:sp>
      <p:sp>
        <p:nvSpPr>
          <p:cNvPr id="10" name="PoleTekstowe 9"/>
          <p:cNvSpPr txBox="1"/>
          <p:nvPr/>
        </p:nvSpPr>
        <p:spPr>
          <a:xfrm>
            <a:off x="436970" y="1836898"/>
            <a:ext cx="8189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Termomodernizacje istniejących budynków;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Projekty budynków zrównoważonych;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Rewitalizacje budynków;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3C3C4C"/>
                </a:solidFill>
                <a:latin typeface="Adagio_Slab" charset="0"/>
                <a:ea typeface="Adagio_Slab" charset="0"/>
                <a:cs typeface="Adagio_Slab" charset="0"/>
              </a:rPr>
              <a:t>Prace badawcze w tematyce zrównoważonego rozwoju w budownictwie.</a:t>
            </a:r>
          </a:p>
        </p:txBody>
      </p:sp>
    </p:spTree>
    <p:extLst>
      <p:ext uri="{BB962C8B-B14F-4D97-AF65-F5344CB8AC3E}">
        <p14:creationId xmlns:p14="http://schemas.microsoft.com/office/powerpoint/2010/main" val="5947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8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2442408" y="2802600"/>
            <a:ext cx="4265091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l-PL" sz="3200" b="1" i="1" dirty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Przykładowy </a:t>
            </a:r>
          </a:p>
          <a:p>
            <a:pPr algn="ctr"/>
            <a:r>
              <a:rPr lang="pl-PL" sz="3200" b="1" i="1" dirty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dyplom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0976"/>
            <a:ext cx="2224382" cy="345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Marta\OneDrive\Dokumenty\sem. 8\diagnostyka+rewitalizacja+praca inżynierska\Ogrodowa 9\zdjęcia\8584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"/>
          <a:stretch/>
        </p:blipFill>
        <p:spPr bwMode="auto">
          <a:xfrm>
            <a:off x="6802131" y="2750645"/>
            <a:ext cx="5240986" cy="39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Marta\OneDrive\Dokumenty\sem. 8\diagnostyka+rewitalizacja+praca inżynierska\Ogrodowa 9\zdjęcia\DSCN58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01" y="100975"/>
            <a:ext cx="3291844" cy="258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Marta\OneDrive\Dokumenty\sem. 8\diagnostyka+rewitalizacja+praca inżynierska\Ogrodowa 9\zdjęcia\DSCN58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39" y="4003534"/>
            <a:ext cx="3240361" cy="26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Marta\OneDrive\Dokumenty\sem. 8\diagnostyka+rewitalizacja+praca inżynierska\Ogrodowa 9\zdjęcia\DSCN58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10" y="100976"/>
            <a:ext cx="3240361" cy="258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Marta\OneDrive\Dokumenty\sem. 8\diagnostyka+rewitalizacja+praca inżynierska\Ogrodowa 9\zdjęcia\DSCN583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7502" y="4003534"/>
            <a:ext cx="3248541" cy="26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az 20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3" t="50250" r="-1" b="29875"/>
          <a:stretch/>
        </p:blipFill>
        <p:spPr bwMode="auto">
          <a:xfrm>
            <a:off x="9201319" y="810491"/>
            <a:ext cx="2841798" cy="1853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3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9201319" y="298053"/>
            <a:ext cx="2743200" cy="365125"/>
          </a:xfrm>
        </p:spPr>
        <p:txBody>
          <a:bodyPr/>
          <a:lstStyle/>
          <a:p>
            <a:fld id="{F35BE31D-8307-A84B-9D2D-2944E6584EB9}" type="slidenum">
              <a:rPr lang="pl-PL" sz="4000" smtClean="0">
                <a:solidFill>
                  <a:srgbClr val="3C3C4C"/>
                </a:solidFill>
                <a:latin typeface="Radikal WUT" charset="0"/>
                <a:ea typeface="Radikal WUT" charset="0"/>
                <a:cs typeface="Radikal WUT" charset="0"/>
              </a:rPr>
              <a:pPr/>
              <a:t>9</a:t>
            </a:fld>
            <a:endParaRPr lang="pl-PL" sz="4000" dirty="0">
              <a:solidFill>
                <a:srgbClr val="3C3C4C"/>
              </a:solidFill>
              <a:latin typeface="Radikal WUT" charset="0"/>
              <a:ea typeface="Radikal WUT" charset="0"/>
              <a:cs typeface="Radikal WUT" charset="0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8688876" y="2732378"/>
            <a:ext cx="3503124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l-PL" sz="3200" b="1" i="1" dirty="0">
                <a:solidFill>
                  <a:srgbClr val="3C3C4C"/>
                </a:solidFill>
                <a:latin typeface="Adagio_Slab Medium" charset="0"/>
                <a:ea typeface="Adagio_Slab Medium" charset="0"/>
                <a:cs typeface="Adagio_Slab Medium" charset="0"/>
              </a:rPr>
              <a:t>Przykładowy dyplom</a:t>
            </a:r>
          </a:p>
        </p:txBody>
      </p:sp>
      <p:pic>
        <p:nvPicPr>
          <p:cNvPr id="7" name="Picture 2" descr="C:\Users\Piotr\Desktop\pulpit\RENDER MGR 11.05\Rendery\ACCamera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9" y="222987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iotr\Desktop\pulpit\RENDER MGR 11.05\Rendery\ACCamera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54" y="222987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Piotr\Desktop\pulpit\RENDER MGR 11.05\ACCamera_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0" y="3535355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Piotr\Desktop\pulpit\RENDER MGR 11.05\ACCamera_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54" y="349952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Barwy PW">
      <a:dk1>
        <a:srgbClr val="000000"/>
      </a:dk1>
      <a:lt1>
        <a:srgbClr val="FFFFFF"/>
      </a:lt1>
      <a:dk2>
        <a:srgbClr val="44546A"/>
      </a:dk2>
      <a:lt2>
        <a:srgbClr val="B3A0AA"/>
      </a:lt2>
      <a:accent1>
        <a:srgbClr val="7896CF"/>
      </a:accent1>
      <a:accent2>
        <a:srgbClr val="EA7C59"/>
      </a:accent2>
      <a:accent3>
        <a:srgbClr val="FED541"/>
      </a:accent3>
      <a:accent4>
        <a:srgbClr val="69BA9C"/>
      </a:accent4>
      <a:accent5>
        <a:srgbClr val="965F77"/>
      </a:accent5>
      <a:accent6>
        <a:srgbClr val="645959"/>
      </a:accent6>
      <a:hlink>
        <a:srgbClr val="7896CF"/>
      </a:hlink>
      <a:folHlink>
        <a:srgbClr val="965F7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254</Words>
  <Application>Microsoft Office PowerPoint</Application>
  <PresentationFormat>Panoramiczny</PresentationFormat>
  <Paragraphs>73</Paragraphs>
  <Slides>13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Adagio_Slab</vt:lpstr>
      <vt:lpstr>Adagio_Slab Medium</vt:lpstr>
      <vt:lpstr>Arial</vt:lpstr>
      <vt:lpstr>Calibri</vt:lpstr>
      <vt:lpstr>Calibri Light</vt:lpstr>
      <vt:lpstr>Radikal WUT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Emilia Fryszkowska</dc:creator>
  <cp:lastModifiedBy>Marta Gniewecka</cp:lastModifiedBy>
  <cp:revision>68</cp:revision>
  <dcterms:created xsi:type="dcterms:W3CDTF">2017-01-20T08:44:33Z</dcterms:created>
  <dcterms:modified xsi:type="dcterms:W3CDTF">2019-05-29T09:33:27Z</dcterms:modified>
</cp:coreProperties>
</file>