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4C5EDFF-7055-4C93-B51B-102845A31A38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7" name="Picture 2" descr="C:\Users\Piotr\Desktop\Fizyka Budowli\wil_logo_transparent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10048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2"/>
          <p:cNvSpPr txBox="1"/>
          <p:nvPr userDrawn="1"/>
        </p:nvSpPr>
        <p:spPr>
          <a:xfrm>
            <a:off x="4355976" y="6597650"/>
            <a:ext cx="4752975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pl-PL" sz="110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Zespół</a:t>
            </a:r>
            <a:r>
              <a:rPr lang="pl-PL" sz="11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Budownictwa Ogólnego i Zrównoważonego Rozwoju</a:t>
            </a:r>
            <a:endParaRPr lang="en-US" sz="11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80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 b="1">
                <a:solidFill>
                  <a:srgbClr val="003468"/>
                </a:solidFill>
                <a:latin typeface="Calibri" pitchFamily="34" charset="0"/>
              </a:defRPr>
            </a:lvl1pPr>
          </a:lstStyle>
          <a:p>
            <a:r>
              <a:rPr lang="pl-PL" dirty="0"/>
              <a:t>TYTUŁ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725C75F-2852-4336-9E08-B26939095A3E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7" name="Picture 2" descr="C:\Users\Piotr\Desktop\Fizyka Budowli\wil_logo_transparent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10048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2"/>
          <p:cNvSpPr txBox="1"/>
          <p:nvPr userDrawn="1"/>
        </p:nvSpPr>
        <p:spPr>
          <a:xfrm>
            <a:off x="4355976" y="6551438"/>
            <a:ext cx="4752975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pl-PL" sz="110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Zespół</a:t>
            </a:r>
            <a:r>
              <a:rPr lang="pl-PL" sz="1100" baseline="0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Budownictwa Ogólnego i Zrównoważonego Rozwoju</a:t>
            </a:r>
            <a:endParaRPr lang="en-US" sz="11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43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468"/>
                </a:solidFill>
                <a:latin typeface="Calibri" pitchFamily="34" charset="0"/>
              </a:defRPr>
            </a:lvl1pPr>
          </a:lstStyle>
          <a:p>
            <a:r>
              <a:rPr lang="pl-PL" dirty="0"/>
              <a:t>tytuł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50367E2-E503-40E0-A6CF-74C3680C01FA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7" name="Picture 2" descr="C:\Users\Piotr\Desktop\Fizyka Budowli\wil_logo_transparent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10048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97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pic>
        <p:nvPicPr>
          <p:cNvPr id="6" name="Picture 2" descr="C:\Users\Piotr\Desktop\Fizyka Budowli\wil_logo_transparent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10048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34925" y="6562126"/>
            <a:ext cx="2133600" cy="28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l-PL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accent3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fld id="{750367E2-E503-40E0-A6CF-74C3680C01FA}" type="slidenum">
              <a:rPr lang="pl-PL" smtClean="0"/>
              <a:pPr algn="l"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13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562127"/>
            <a:ext cx="9217025" cy="286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39812" y="274638"/>
            <a:ext cx="76469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>
                <a:latin typeface="Calibri" pitchFamily="34" charset="0"/>
              </a:rPr>
              <a:t>TYTUŁ</a:t>
            </a:r>
            <a:endParaRPr lang="pl-PL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" y="6562126"/>
            <a:ext cx="2133600" cy="28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accent3"/>
                </a:solidFill>
                <a:latin typeface="Arial" charset="0"/>
              </a:defRPr>
            </a:lvl1pPr>
          </a:lstStyle>
          <a:p>
            <a:pPr algn="l">
              <a:defRPr/>
            </a:pPr>
            <a:fld id="{B579E719-2F15-4BD9-A6DC-41E646649EFE}" type="slidenum">
              <a:rPr lang="pl-PL" smtClean="0"/>
              <a:pPr algn="l">
                <a:defRPr/>
              </a:pPr>
              <a:t>‹#›</a:t>
            </a:fld>
            <a:endParaRPr lang="pl-PL" dirty="0"/>
          </a:p>
        </p:txBody>
      </p:sp>
      <p:pic>
        <p:nvPicPr>
          <p:cNvPr id="7" name="Picture 2" descr="C:\Users\Piotr\Desktop\Fizyka Budowli\wil_logo_transparent2.gi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10048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38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468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468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468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468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468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468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Metody Obliczeniowe w Budownictwie Zrównoważonym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0" y="6562725"/>
            <a:ext cx="2133600" cy="282575"/>
          </a:xfrm>
        </p:spPr>
        <p:txBody>
          <a:bodyPr/>
          <a:lstStyle/>
          <a:p>
            <a:pPr>
              <a:defRPr/>
            </a:pPr>
            <a:fld id="{A725C75F-2852-4336-9E08-B26939095A3E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812" y="1699641"/>
            <a:ext cx="2857500" cy="420052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9299" y="1720024"/>
            <a:ext cx="2857500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1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Obliczeniowe</a:t>
            </a:r>
            <a:br>
              <a:rPr lang="pl-PL" dirty="0"/>
            </a:br>
            <a:r>
              <a:rPr lang="pl-PL" dirty="0"/>
              <a:t>Cele przedmiotu (1)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Zapoznanie z: </a:t>
            </a:r>
          </a:p>
          <a:p>
            <a:pPr lvl="1"/>
            <a:r>
              <a:rPr lang="pl-PL" dirty="0"/>
              <a:t>ogólnymi zagadnieniami teorii modelowania,</a:t>
            </a:r>
          </a:p>
          <a:p>
            <a:pPr lvl="1"/>
            <a:r>
              <a:rPr lang="pl-PL" dirty="0"/>
              <a:t>pojęciami modelu matematycznego i fizycznego</a:t>
            </a:r>
          </a:p>
          <a:p>
            <a:pPr lvl="1"/>
            <a:r>
              <a:rPr lang="pl-PL" dirty="0"/>
              <a:t>błędami powstającymi na rożnych etapach procesu modelowania.</a:t>
            </a:r>
          </a:p>
          <a:p>
            <a:r>
              <a:rPr lang="pl-PL" dirty="0"/>
              <a:t>Zrozumienie podstaw Bezpośredniej Metody Sztywności (Direct </a:t>
            </a:r>
            <a:r>
              <a:rPr lang="pl-PL" dirty="0" err="1"/>
              <a:t>Stiffness</a:t>
            </a:r>
            <a:r>
              <a:rPr lang="pl-PL" dirty="0"/>
              <a:t> Method) i jej zastosowania w analizie statycznej konstrukcji prętowych. </a:t>
            </a:r>
          </a:p>
        </p:txBody>
      </p:sp>
    </p:spTree>
    <p:extLst>
      <p:ext uri="{BB962C8B-B14F-4D97-AF65-F5344CB8AC3E}">
        <p14:creationId xmlns:p14="http://schemas.microsoft.com/office/powerpoint/2010/main" val="70044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Obliczeniowe</a:t>
            </a:r>
            <a:br>
              <a:rPr lang="pl-PL" dirty="0"/>
            </a:br>
            <a:r>
              <a:rPr lang="pl-PL" dirty="0"/>
              <a:t>Cele przedmiotu (2)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Zapoznanie z teoretycznymi podstawami metod przybliżonego rozwiązywania problemów brzegowych (Metoda Elementów Skończonych) na przykładzie zagadnienia stacjonarnego przepływu ciepła.</a:t>
            </a:r>
          </a:p>
          <a:p>
            <a:r>
              <a:rPr lang="pl-PL" dirty="0"/>
              <a:t>Zdobycie podstawowej j wiedzy w zakresie optymalizacji zagadnień inżynierskich i matematycznego modelowania tych problemów.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5C75F-2852-4336-9E08-B26939095A3E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696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Obliczeniowe</a:t>
            </a:r>
            <a:br>
              <a:rPr lang="pl-PL" dirty="0"/>
            </a:br>
            <a:r>
              <a:rPr lang="pl-PL" dirty="0"/>
              <a:t>Cele przedmiotu (3)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Przekazanie wiedzy dotyczącej prawidłowego wykorzystania oprogramowania oraz umiejętności oceny i weryfikacji wyników obliczeń komputerowych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5C75F-2852-4336-9E08-B26939095A3E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999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 1</a:t>
            </a:r>
            <a:br>
              <a:rPr lang="pl-PL" dirty="0"/>
            </a:br>
            <a:r>
              <a:rPr lang="pl-PL" dirty="0"/>
              <a:t>Technologia MES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0" y="6562725"/>
            <a:ext cx="2133600" cy="282575"/>
          </a:xfrm>
        </p:spPr>
        <p:txBody>
          <a:bodyPr/>
          <a:lstStyle/>
          <a:p>
            <a:pPr>
              <a:defRPr/>
            </a:pPr>
            <a:fld id="{A725C75F-2852-4336-9E08-B26939095A3E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pic>
        <p:nvPicPr>
          <p:cNvPr id="7" name="Obraz 6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952" y="1902822"/>
            <a:ext cx="3381847" cy="3905795"/>
          </a:xfrm>
          <a:prstGeom prst="rect">
            <a:avLst/>
          </a:prstGeom>
        </p:spPr>
      </p:pic>
      <p:pic>
        <p:nvPicPr>
          <p:cNvPr id="9" name="Obraz 8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12" y="1522862"/>
            <a:ext cx="4182059" cy="493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7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 2</a:t>
            </a:r>
            <a:br>
              <a:rPr lang="pl-PL" dirty="0"/>
            </a:br>
            <a:r>
              <a:rPr lang="pl-PL" dirty="0"/>
              <a:t>Przewodzenie ciepła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531" y="2235325"/>
            <a:ext cx="3172268" cy="2753109"/>
          </a:xfrm>
          <a:prstGeom prst="rect">
            <a:avLst/>
          </a:prstGeom>
        </p:spPr>
      </p:pic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12" y="1678034"/>
            <a:ext cx="3458058" cy="1114581"/>
          </a:xfrm>
          <a:prstGeom prst="rect">
            <a:avLst/>
          </a:prstGeom>
        </p:spPr>
      </p:pic>
      <p:pic>
        <p:nvPicPr>
          <p:cNvPr id="8" name="Obraz 7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813" y="2792615"/>
            <a:ext cx="3277057" cy="258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6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 3</a:t>
            </a:r>
            <a:br>
              <a:rPr lang="pl-PL" dirty="0"/>
            </a:br>
            <a:r>
              <a:rPr lang="pl-PL" dirty="0"/>
              <a:t>Projektowanie optymalne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003" y="1592431"/>
            <a:ext cx="4448796" cy="4867954"/>
          </a:xfrm>
          <a:prstGeom prst="rect">
            <a:avLst/>
          </a:prstGeom>
        </p:spPr>
      </p:pic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18" y="1974094"/>
            <a:ext cx="4010585" cy="354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5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Tego uczymy w praktyce…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3200"/>
            <a:ext cx="4572000" cy="5362575"/>
          </a:xfrm>
          <a:prstGeom prst="rect">
            <a:avLst/>
          </a:prstGeom>
        </p:spPr>
      </p:pic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046" y="2366200"/>
            <a:ext cx="4686954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70350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własny">
      <a:dk1>
        <a:srgbClr val="212167"/>
      </a:dk1>
      <a:lt1>
        <a:srgbClr val="212167"/>
      </a:lt1>
      <a:dk2>
        <a:srgbClr val="C00000"/>
      </a:dk2>
      <a:lt2>
        <a:srgbClr val="C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łasn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116</Words>
  <Application>Microsoft Office PowerPoint</Application>
  <PresentationFormat>Pokaz na ekranie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Projekt domyślny</vt:lpstr>
      <vt:lpstr>Metody Obliczeniowe w Budownictwie Zrównoważonym</vt:lpstr>
      <vt:lpstr>Metody Obliczeniowe Cele przedmiotu (1)</vt:lpstr>
      <vt:lpstr>Metody Obliczeniowe Cele przedmiotu (2)</vt:lpstr>
      <vt:lpstr>Metody Obliczeniowe Cele przedmiotu (3)</vt:lpstr>
      <vt:lpstr>Blok 1 Technologia MES</vt:lpstr>
      <vt:lpstr>Blok 2 Przewodzenie ciepła</vt:lpstr>
      <vt:lpstr>Blok 3 Projektowanie optymalne</vt:lpstr>
      <vt:lpstr>Tego uczymy w praktyce…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Obliczeniowe w Budownictwie Zrównoważonym</dc:title>
  <dc:creator>Robert Gajewski</dc:creator>
  <cp:lastModifiedBy>Robert Gajewski</cp:lastModifiedBy>
  <cp:revision>5</cp:revision>
  <dcterms:created xsi:type="dcterms:W3CDTF">2017-06-19T14:06:10Z</dcterms:created>
  <dcterms:modified xsi:type="dcterms:W3CDTF">2017-06-19T14:46:40Z</dcterms:modified>
</cp:coreProperties>
</file>